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309" r:id="rId5"/>
    <p:sldId id="310" r:id="rId6"/>
    <p:sldId id="311" r:id="rId7"/>
    <p:sldId id="279" r:id="rId8"/>
    <p:sldId id="287" r:id="rId9"/>
    <p:sldId id="269" r:id="rId10"/>
    <p:sldId id="312" r:id="rId11"/>
    <p:sldId id="292" r:id="rId12"/>
    <p:sldId id="267" r:id="rId13"/>
    <p:sldId id="265" r:id="rId14"/>
    <p:sldId id="288" r:id="rId15"/>
    <p:sldId id="264" r:id="rId16"/>
    <p:sldId id="313" r:id="rId17"/>
    <p:sldId id="321" r:id="rId18"/>
    <p:sldId id="322" r:id="rId19"/>
    <p:sldId id="323" r:id="rId20"/>
    <p:sldId id="333" r:id="rId21"/>
    <p:sldId id="314" r:id="rId22"/>
    <p:sldId id="324" r:id="rId23"/>
    <p:sldId id="325" r:id="rId24"/>
    <p:sldId id="315" r:id="rId25"/>
    <p:sldId id="295" r:id="rId26"/>
    <p:sldId id="302" r:id="rId27"/>
    <p:sldId id="293" r:id="rId28"/>
    <p:sldId id="294" r:id="rId29"/>
    <p:sldId id="296" r:id="rId30"/>
    <p:sldId id="327" r:id="rId31"/>
    <p:sldId id="316" r:id="rId32"/>
    <p:sldId id="317" r:id="rId33"/>
    <p:sldId id="328" r:id="rId34"/>
    <p:sldId id="271" r:id="rId35"/>
    <p:sldId id="273" r:id="rId36"/>
    <p:sldId id="281" r:id="rId37"/>
    <p:sldId id="318" r:id="rId38"/>
    <p:sldId id="306" r:id="rId39"/>
    <p:sldId id="307" r:id="rId40"/>
    <p:sldId id="308" r:id="rId41"/>
    <p:sldId id="275" r:id="rId42"/>
    <p:sldId id="277" r:id="rId43"/>
    <p:sldId id="303" r:id="rId44"/>
    <p:sldId id="289" r:id="rId45"/>
    <p:sldId id="290" r:id="rId46"/>
    <p:sldId id="319" r:id="rId47"/>
    <p:sldId id="262" r:id="rId48"/>
    <p:sldId id="301" r:id="rId49"/>
    <p:sldId id="320" r:id="rId50"/>
    <p:sldId id="298" r:id="rId51"/>
    <p:sldId id="299" r:id="rId52"/>
    <p:sldId id="257" r:id="rId53"/>
    <p:sldId id="300" r:id="rId54"/>
    <p:sldId id="284" r:id="rId55"/>
    <p:sldId id="304" r:id="rId56"/>
    <p:sldId id="305"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F431A-9CDF-4844-A271-0B65B2082AF8}" v="56" dt="2025-04-08T12:28:03.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7" autoAdjust="0"/>
    <p:restoredTop sz="84898" autoAdjust="0"/>
  </p:normalViewPr>
  <p:slideViewPr>
    <p:cSldViewPr snapToGrid="0">
      <p:cViewPr varScale="1">
        <p:scale>
          <a:sx n="55" d="100"/>
          <a:sy n="55" d="100"/>
        </p:scale>
        <p:origin x="1128" y="66"/>
      </p:cViewPr>
      <p:guideLst/>
    </p:cSldViewPr>
  </p:slideViewPr>
  <p:outlineViewPr>
    <p:cViewPr>
      <p:scale>
        <a:sx n="33" d="100"/>
        <a:sy n="33" d="100"/>
      </p:scale>
      <p:origin x="0" y="-266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218B8128-17CF-4BD6-A4CD-B96107D4EB1D}" type="datetimeFigureOut">
              <a:rPr lang="en-GB" smtClean="0"/>
              <a:t>13/07/2025</a:t>
            </a:fld>
            <a:endParaRPr lang="en-GB"/>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37CA06F8-5FFA-4D49-8D01-EE241059BC85}" type="slidenum">
              <a:rPr lang="en-GB" smtClean="0"/>
              <a:t>‹#›</a:t>
            </a:fld>
            <a:endParaRPr lang="en-GB"/>
          </a:p>
        </p:txBody>
      </p:sp>
    </p:spTree>
    <p:extLst>
      <p:ext uri="{BB962C8B-B14F-4D97-AF65-F5344CB8AC3E}">
        <p14:creationId xmlns:p14="http://schemas.microsoft.com/office/powerpoint/2010/main" val="3903520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390657AB-3AE2-4E3D-86C5-03EC420DDDA1}" type="datetimeFigureOut">
              <a:rPr lang="en-GB" smtClean="0"/>
              <a:t>13/07/2025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DAD44EAA-C1F9-4540-A6EF-9E014106CA4E}" type="slidenum">
              <a:rPr lang="en-GB" smtClean="0"/>
              <a:t>‹#›</a:t>
            </a:fld>
            <a:endParaRPr lang="en-GB"/>
          </a:p>
        </p:txBody>
      </p:sp>
    </p:spTree>
    <p:extLst>
      <p:ext uri="{BB962C8B-B14F-4D97-AF65-F5344CB8AC3E}">
        <p14:creationId xmlns:p14="http://schemas.microsoft.com/office/powerpoint/2010/main" val="55026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 ctrl + the link to go to the prayer within the PP</a:t>
            </a:r>
            <a:endParaRPr lang="en-GB" dirty="0"/>
          </a:p>
        </p:txBody>
      </p:sp>
      <p:sp>
        <p:nvSpPr>
          <p:cNvPr id="4" name="Slide Number Placeholder 3"/>
          <p:cNvSpPr>
            <a:spLocks noGrp="1"/>
          </p:cNvSpPr>
          <p:nvPr>
            <p:ph type="sldNum" sz="quarter" idx="5"/>
          </p:nvPr>
        </p:nvSpPr>
        <p:spPr/>
        <p:txBody>
          <a:bodyPr/>
          <a:lstStyle/>
          <a:p>
            <a:fld id="{DAD44EAA-C1F9-4540-A6EF-9E014106CA4E}" type="slidenum">
              <a:rPr lang="en-GB" smtClean="0"/>
              <a:t>2</a:t>
            </a:fld>
            <a:endParaRPr lang="en-GB"/>
          </a:p>
        </p:txBody>
      </p:sp>
    </p:spTree>
    <p:extLst>
      <p:ext uri="{BB962C8B-B14F-4D97-AF65-F5344CB8AC3E}">
        <p14:creationId xmlns:p14="http://schemas.microsoft.com/office/powerpoint/2010/main" val="4164280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Joyful Mysteries (Recited Monday and Saturday) The Annunciation (Luke 1:26–38) The Visitation (Luke 1:39–45) The Nativity (Luke 2:1–7) The Presentation in the Temple (Luke 2:22–35) The Finding in the Temple (Luke 2:41–52) The Mysteries of Light (Recited Thursday) The Baptism of Jesus (Matthew 3:13–17) The Wedding Feast of Cana (John 2:1–12) The Proclamation of the Kingdom, with the call to Conversion (Mark 1:14–15; 2:3–12) The Transfiguration (Luke 9:28–36) The Institution of the Eucharist (Matthew 26:26–29) The Sorrowful Mysteries (Recited Tuesday and Friday) The Agony in the Garden (Mark 14:32–42) The Scourging at the Pillar (Matthew 27:15–26) The Crowning with Thorns (Matthew 27:27–31) The Carrying of the Cross (John 19:15–17; Luke 23:27–32) The Crucifixion (Luke 23:33–38, 44–46) The Glorious Mysteries (Recited Wednesday and Sunday) The Resurrection (Matthew 28:1–8) The Ascension (Acts 1:6–11) The Descent of the Holy Spirit (Acts 2:1-12) The Assumption (1 Thessalonians 4:13–19) The Coronation of Mary Queen of Heaven and Earth (Revelation 12:1; 14:1–5; Isaiah 6:1–3)</a:t>
            </a:r>
            <a:endParaRPr lang="en-GB" dirty="0"/>
          </a:p>
        </p:txBody>
      </p:sp>
      <p:sp>
        <p:nvSpPr>
          <p:cNvPr id="4" name="Slide Number Placeholder 3"/>
          <p:cNvSpPr>
            <a:spLocks noGrp="1"/>
          </p:cNvSpPr>
          <p:nvPr>
            <p:ph type="sldNum" sz="quarter" idx="5"/>
          </p:nvPr>
        </p:nvSpPr>
        <p:spPr/>
        <p:txBody>
          <a:bodyPr/>
          <a:lstStyle/>
          <a:p>
            <a:fld id="{DAD44EAA-C1F9-4540-A6EF-9E014106CA4E}" type="slidenum">
              <a:rPr lang="en-GB" smtClean="0"/>
              <a:t>29</a:t>
            </a:fld>
            <a:endParaRPr lang="en-GB"/>
          </a:p>
        </p:txBody>
      </p:sp>
    </p:spTree>
    <p:extLst>
      <p:ext uri="{BB962C8B-B14F-4D97-AF65-F5344CB8AC3E}">
        <p14:creationId xmlns:p14="http://schemas.microsoft.com/office/powerpoint/2010/main" val="369733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49A44-7225-131C-78C0-A0C87C746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8B4D0-A1BA-2E7B-0EC5-B1C257AEC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506B1-6D2F-E9D6-295A-0A46977FE1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46A30FD-CB08-559F-7B2D-E3466FBB0A16}"/>
              </a:ext>
            </a:extLst>
          </p:cNvPr>
          <p:cNvSpPr>
            <a:spLocks noGrp="1"/>
          </p:cNvSpPr>
          <p:nvPr>
            <p:ph type="sldNum" sz="quarter" idx="5"/>
          </p:nvPr>
        </p:nvSpPr>
        <p:spPr/>
        <p:txBody>
          <a:bodyPr/>
          <a:lstStyle/>
          <a:p>
            <a:fld id="{DAD44EAA-C1F9-4540-A6EF-9E014106CA4E}" type="slidenum">
              <a:rPr lang="en-GB" smtClean="0"/>
              <a:t>30</a:t>
            </a:fld>
            <a:endParaRPr lang="en-GB"/>
          </a:p>
        </p:txBody>
      </p:sp>
    </p:spTree>
    <p:extLst>
      <p:ext uri="{BB962C8B-B14F-4D97-AF65-F5344CB8AC3E}">
        <p14:creationId xmlns:p14="http://schemas.microsoft.com/office/powerpoint/2010/main" val="1542607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Mary’s song of praise was first sung to her cousin Elizabeth (Luke 1:46–55). It is sung daily at Evening Prayer</a:t>
            </a:r>
            <a:endParaRPr lang="en-GB" dirty="0"/>
          </a:p>
        </p:txBody>
      </p:sp>
      <p:sp>
        <p:nvSpPr>
          <p:cNvPr id="4" name="Slide Number Placeholder 3"/>
          <p:cNvSpPr>
            <a:spLocks noGrp="1"/>
          </p:cNvSpPr>
          <p:nvPr>
            <p:ph type="sldNum" sz="quarter" idx="5"/>
          </p:nvPr>
        </p:nvSpPr>
        <p:spPr/>
        <p:txBody>
          <a:bodyPr/>
          <a:lstStyle/>
          <a:p>
            <a:fld id="{DAD44EAA-C1F9-4540-A6EF-9E014106CA4E}" type="slidenum">
              <a:rPr lang="en-GB" smtClean="0"/>
              <a:t>31</a:t>
            </a:fld>
            <a:endParaRPr lang="en-GB"/>
          </a:p>
        </p:txBody>
      </p:sp>
    </p:spTree>
    <p:extLst>
      <p:ext uri="{BB962C8B-B14F-4D97-AF65-F5344CB8AC3E}">
        <p14:creationId xmlns:p14="http://schemas.microsoft.com/office/powerpoint/2010/main" val="74520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Canticle of Zechariah, father of John the Baptist, is taken from Luke’s Gospel (Luke 1:68–79). It is sung daily at Morning Prayer.</a:t>
            </a:r>
            <a:endParaRPr lang="en-GB" dirty="0"/>
          </a:p>
        </p:txBody>
      </p:sp>
      <p:sp>
        <p:nvSpPr>
          <p:cNvPr id="4" name="Slide Number Placeholder 3"/>
          <p:cNvSpPr>
            <a:spLocks noGrp="1"/>
          </p:cNvSpPr>
          <p:nvPr>
            <p:ph type="sldNum" sz="quarter" idx="10"/>
          </p:nvPr>
        </p:nvSpPr>
        <p:spPr/>
        <p:txBody>
          <a:bodyPr/>
          <a:lstStyle/>
          <a:p>
            <a:fld id="{DAD44EAA-C1F9-4540-A6EF-9E014106CA4E}" type="slidenum">
              <a:rPr lang="en-GB" smtClean="0"/>
              <a:t>35</a:t>
            </a:fld>
            <a:endParaRPr lang="en-GB"/>
          </a:p>
        </p:txBody>
      </p:sp>
    </p:spTree>
    <p:extLst>
      <p:ext uri="{BB962C8B-B14F-4D97-AF65-F5344CB8AC3E}">
        <p14:creationId xmlns:p14="http://schemas.microsoft.com/office/powerpoint/2010/main" val="1529731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D44EAA-C1F9-4540-A6EF-9E014106CA4E}" type="slidenum">
              <a:rPr lang="en-GB" smtClean="0"/>
              <a:t>38</a:t>
            </a:fld>
            <a:endParaRPr lang="en-GB"/>
          </a:p>
        </p:txBody>
      </p:sp>
    </p:spTree>
    <p:extLst>
      <p:ext uri="{BB962C8B-B14F-4D97-AF65-F5344CB8AC3E}">
        <p14:creationId xmlns:p14="http://schemas.microsoft.com/office/powerpoint/2010/main" val="2696635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Salve Regina is one of the Marian Anthems sung at Night Prayer. </a:t>
            </a:r>
            <a:endParaRPr lang="en-GB" dirty="0"/>
          </a:p>
        </p:txBody>
      </p:sp>
      <p:sp>
        <p:nvSpPr>
          <p:cNvPr id="4" name="Slide Number Placeholder 3"/>
          <p:cNvSpPr>
            <a:spLocks noGrp="1"/>
          </p:cNvSpPr>
          <p:nvPr>
            <p:ph type="sldNum" sz="quarter" idx="5"/>
          </p:nvPr>
        </p:nvSpPr>
        <p:spPr/>
        <p:txBody>
          <a:bodyPr/>
          <a:lstStyle/>
          <a:p>
            <a:fld id="{DAD44EAA-C1F9-4540-A6EF-9E014106CA4E}" type="slidenum">
              <a:rPr lang="en-GB" smtClean="0"/>
              <a:t>40</a:t>
            </a:fld>
            <a:endParaRPr lang="en-GB"/>
          </a:p>
        </p:txBody>
      </p:sp>
    </p:spTree>
    <p:extLst>
      <p:ext uri="{BB962C8B-B14F-4D97-AF65-F5344CB8AC3E}">
        <p14:creationId xmlns:p14="http://schemas.microsoft.com/office/powerpoint/2010/main" val="1614143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16th-century version of a longer 15th-century prayer. </a:t>
            </a:r>
            <a:endParaRPr lang="en-GB" dirty="0"/>
          </a:p>
        </p:txBody>
      </p:sp>
      <p:sp>
        <p:nvSpPr>
          <p:cNvPr id="4" name="Slide Number Placeholder 3"/>
          <p:cNvSpPr>
            <a:spLocks noGrp="1"/>
          </p:cNvSpPr>
          <p:nvPr>
            <p:ph type="sldNum" sz="quarter" idx="5"/>
          </p:nvPr>
        </p:nvSpPr>
        <p:spPr/>
        <p:txBody>
          <a:bodyPr/>
          <a:lstStyle/>
          <a:p>
            <a:fld id="{DAD44EAA-C1F9-4540-A6EF-9E014106CA4E}" type="slidenum">
              <a:rPr lang="en-GB" smtClean="0"/>
              <a:t>41</a:t>
            </a:fld>
            <a:endParaRPr lang="en-GB"/>
          </a:p>
        </p:txBody>
      </p:sp>
    </p:spTree>
    <p:extLst>
      <p:ext uri="{BB962C8B-B14F-4D97-AF65-F5344CB8AC3E}">
        <p14:creationId xmlns:p14="http://schemas.microsoft.com/office/powerpoint/2010/main" val="340554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 of the cross is both an action and a statement of faith. A physical reminder of our redemption in the cross and an expression of faith in the Trinity</a:t>
            </a:r>
            <a:endParaRPr lang="en-GB" dirty="0"/>
          </a:p>
        </p:txBody>
      </p:sp>
      <p:sp>
        <p:nvSpPr>
          <p:cNvPr id="4" name="Slide Number Placeholder 3"/>
          <p:cNvSpPr>
            <a:spLocks noGrp="1"/>
          </p:cNvSpPr>
          <p:nvPr>
            <p:ph type="sldNum" sz="quarter" idx="5"/>
          </p:nvPr>
        </p:nvSpPr>
        <p:spPr/>
        <p:txBody>
          <a:bodyPr/>
          <a:lstStyle/>
          <a:p>
            <a:fld id="{DAD44EAA-C1F9-4540-A6EF-9E014106CA4E}" type="slidenum">
              <a:rPr lang="en-GB" smtClean="0"/>
              <a:t>4</a:t>
            </a:fld>
            <a:endParaRPr lang="en-GB"/>
          </a:p>
        </p:txBody>
      </p:sp>
    </p:spTree>
    <p:extLst>
      <p:ext uri="{BB962C8B-B14F-4D97-AF65-F5344CB8AC3E}">
        <p14:creationId xmlns:p14="http://schemas.microsoft.com/office/powerpoint/2010/main" val="162066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Lord’s Prayer ‘is truly the summary of the whole of the Gospel’. (CCC 2761.)</a:t>
            </a:r>
            <a:endParaRPr lang="en-GB" dirty="0"/>
          </a:p>
        </p:txBody>
      </p:sp>
      <p:sp>
        <p:nvSpPr>
          <p:cNvPr id="4" name="Slide Number Placeholder 3"/>
          <p:cNvSpPr>
            <a:spLocks noGrp="1"/>
          </p:cNvSpPr>
          <p:nvPr>
            <p:ph type="sldNum" sz="quarter" idx="5"/>
          </p:nvPr>
        </p:nvSpPr>
        <p:spPr/>
        <p:txBody>
          <a:bodyPr/>
          <a:lstStyle/>
          <a:p>
            <a:fld id="{DAD44EAA-C1F9-4540-A6EF-9E014106CA4E}" type="slidenum">
              <a:rPr lang="en-GB" smtClean="0"/>
              <a:t>5</a:t>
            </a:fld>
            <a:endParaRPr lang="en-GB"/>
          </a:p>
        </p:txBody>
      </p:sp>
    </p:spTree>
    <p:extLst>
      <p:ext uri="{BB962C8B-B14F-4D97-AF65-F5344CB8AC3E}">
        <p14:creationId xmlns:p14="http://schemas.microsoft.com/office/powerpoint/2010/main" val="1253229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part of the Hail Mary is biblical, drawn from Gabriel’s greeting to Mary at the Annunciation and Elizabeth’s greeting at the Visitation. The second part of the prayer has its origins in 15th-century Italy</a:t>
            </a:r>
            <a:endParaRPr lang="en-GB" dirty="0"/>
          </a:p>
        </p:txBody>
      </p:sp>
      <p:sp>
        <p:nvSpPr>
          <p:cNvPr id="4" name="Slide Number Placeholder 3"/>
          <p:cNvSpPr>
            <a:spLocks noGrp="1"/>
          </p:cNvSpPr>
          <p:nvPr>
            <p:ph type="sldNum" sz="quarter" idx="5"/>
          </p:nvPr>
        </p:nvSpPr>
        <p:spPr/>
        <p:txBody>
          <a:bodyPr/>
          <a:lstStyle/>
          <a:p>
            <a:fld id="{DAD44EAA-C1F9-4540-A6EF-9E014106CA4E}" type="slidenum">
              <a:rPr lang="en-GB" smtClean="0"/>
              <a:t>6</a:t>
            </a:fld>
            <a:endParaRPr lang="en-GB"/>
          </a:p>
        </p:txBody>
      </p:sp>
    </p:spTree>
    <p:extLst>
      <p:ext uri="{BB962C8B-B14F-4D97-AF65-F5344CB8AC3E}">
        <p14:creationId xmlns:p14="http://schemas.microsoft.com/office/powerpoint/2010/main" val="289900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baptismal documents of the 8th century but related to texts of an earlier origin.</a:t>
            </a:r>
            <a:endParaRPr lang="en-GB" dirty="0"/>
          </a:p>
        </p:txBody>
      </p:sp>
      <p:sp>
        <p:nvSpPr>
          <p:cNvPr id="4" name="Slide Number Placeholder 3"/>
          <p:cNvSpPr>
            <a:spLocks noGrp="1"/>
          </p:cNvSpPr>
          <p:nvPr>
            <p:ph type="sldNum" sz="quarter" idx="5"/>
          </p:nvPr>
        </p:nvSpPr>
        <p:spPr/>
        <p:txBody>
          <a:bodyPr/>
          <a:lstStyle/>
          <a:p>
            <a:fld id="{DAD44EAA-C1F9-4540-A6EF-9E014106CA4E}" type="slidenum">
              <a:rPr lang="en-GB" smtClean="0"/>
              <a:t>18</a:t>
            </a:fld>
            <a:endParaRPr lang="en-GB"/>
          </a:p>
        </p:txBody>
      </p:sp>
    </p:spTree>
    <p:extLst>
      <p:ext uri="{BB962C8B-B14F-4D97-AF65-F5344CB8AC3E}">
        <p14:creationId xmlns:p14="http://schemas.microsoft.com/office/powerpoint/2010/main" val="113714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54A1E-DC23-BF94-D668-B29F817FC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23083-C99B-8850-6094-6239544AF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09F7D-8B9C-8238-1900-DEF6805FE52E}"/>
              </a:ext>
            </a:extLst>
          </p:cNvPr>
          <p:cNvSpPr>
            <a:spLocks noGrp="1"/>
          </p:cNvSpPr>
          <p:nvPr>
            <p:ph type="body" idx="1"/>
          </p:nvPr>
        </p:nvSpPr>
        <p:spPr/>
        <p:txBody>
          <a:bodyPr/>
          <a:lstStyle/>
          <a:p>
            <a:r>
              <a:rPr lang="en-US" dirty="0"/>
              <a:t>Based on baptismal documents of the 8th century but related to texts of an earlier origin.</a:t>
            </a:r>
            <a:endParaRPr lang="en-GB" dirty="0"/>
          </a:p>
        </p:txBody>
      </p:sp>
      <p:sp>
        <p:nvSpPr>
          <p:cNvPr id="4" name="Slide Number Placeholder 3">
            <a:extLst>
              <a:ext uri="{FF2B5EF4-FFF2-40B4-BE49-F238E27FC236}">
                <a16:creationId xmlns:a16="http://schemas.microsoft.com/office/drawing/2014/main" id="{7DC4983B-7B9F-7801-294D-16485F0260E7}"/>
              </a:ext>
            </a:extLst>
          </p:cNvPr>
          <p:cNvSpPr>
            <a:spLocks noGrp="1"/>
          </p:cNvSpPr>
          <p:nvPr>
            <p:ph type="sldNum" sz="quarter" idx="5"/>
          </p:nvPr>
        </p:nvSpPr>
        <p:spPr/>
        <p:txBody>
          <a:bodyPr/>
          <a:lstStyle/>
          <a:p>
            <a:fld id="{DAD44EAA-C1F9-4540-A6EF-9E014106CA4E}" type="slidenum">
              <a:rPr lang="en-GB" smtClean="0"/>
              <a:t>19</a:t>
            </a:fld>
            <a:endParaRPr lang="en-GB"/>
          </a:p>
        </p:txBody>
      </p:sp>
    </p:spTree>
    <p:extLst>
      <p:ext uri="{BB962C8B-B14F-4D97-AF65-F5344CB8AC3E}">
        <p14:creationId xmlns:p14="http://schemas.microsoft.com/office/powerpoint/2010/main" val="18718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F895C-CD60-39D4-DCA6-63CDD6FCE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CC59D-FA26-B360-C353-7AF071186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A817C-EE3F-EFA1-24F5-0A19EF115C5D}"/>
              </a:ext>
            </a:extLst>
          </p:cNvPr>
          <p:cNvSpPr>
            <a:spLocks noGrp="1"/>
          </p:cNvSpPr>
          <p:nvPr>
            <p:ph type="body" idx="1"/>
          </p:nvPr>
        </p:nvSpPr>
        <p:spPr/>
        <p:txBody>
          <a:bodyPr/>
          <a:lstStyle/>
          <a:p>
            <a:r>
              <a:rPr lang="en-US" dirty="0"/>
              <a:t>Based on baptismal documents of the 8th century but related to texts of an earlier origin.</a:t>
            </a:r>
            <a:endParaRPr lang="en-GB" dirty="0"/>
          </a:p>
        </p:txBody>
      </p:sp>
      <p:sp>
        <p:nvSpPr>
          <p:cNvPr id="4" name="Slide Number Placeholder 3">
            <a:extLst>
              <a:ext uri="{FF2B5EF4-FFF2-40B4-BE49-F238E27FC236}">
                <a16:creationId xmlns:a16="http://schemas.microsoft.com/office/drawing/2014/main" id="{2BFE3106-31B2-BC50-274E-AE0E91AF6D95}"/>
              </a:ext>
            </a:extLst>
          </p:cNvPr>
          <p:cNvSpPr>
            <a:spLocks noGrp="1"/>
          </p:cNvSpPr>
          <p:nvPr>
            <p:ph type="sldNum" sz="quarter" idx="5"/>
          </p:nvPr>
        </p:nvSpPr>
        <p:spPr/>
        <p:txBody>
          <a:bodyPr/>
          <a:lstStyle/>
          <a:p>
            <a:fld id="{DAD44EAA-C1F9-4540-A6EF-9E014106CA4E}" type="slidenum">
              <a:rPr lang="en-GB" smtClean="0"/>
              <a:t>20</a:t>
            </a:fld>
            <a:endParaRPr lang="en-GB"/>
          </a:p>
        </p:txBody>
      </p:sp>
    </p:spTree>
    <p:extLst>
      <p:ext uri="{BB962C8B-B14F-4D97-AF65-F5344CB8AC3E}">
        <p14:creationId xmlns:p14="http://schemas.microsoft.com/office/powerpoint/2010/main" val="2880921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forms of the Penitent’s Prayer of Sorrow found in the Rite of Penance.</a:t>
            </a:r>
            <a:endParaRPr lang="en-GB" dirty="0"/>
          </a:p>
        </p:txBody>
      </p:sp>
      <p:sp>
        <p:nvSpPr>
          <p:cNvPr id="4" name="Slide Number Placeholder 3"/>
          <p:cNvSpPr>
            <a:spLocks noGrp="1"/>
          </p:cNvSpPr>
          <p:nvPr>
            <p:ph type="sldNum" sz="quarter" idx="5"/>
          </p:nvPr>
        </p:nvSpPr>
        <p:spPr/>
        <p:txBody>
          <a:bodyPr/>
          <a:lstStyle/>
          <a:p>
            <a:fld id="{DAD44EAA-C1F9-4540-A6EF-9E014106CA4E}" type="slidenum">
              <a:rPr lang="en-GB" smtClean="0"/>
              <a:t>21</a:t>
            </a:fld>
            <a:endParaRPr lang="en-GB"/>
          </a:p>
        </p:txBody>
      </p:sp>
    </p:spTree>
    <p:extLst>
      <p:ext uri="{BB962C8B-B14F-4D97-AF65-F5344CB8AC3E}">
        <p14:creationId xmlns:p14="http://schemas.microsoft.com/office/powerpoint/2010/main" val="342783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prayer is based on one by Reginald of Canterbury in the early 12th century. </a:t>
            </a:r>
            <a:endParaRPr lang="en-GB" dirty="0"/>
          </a:p>
        </p:txBody>
      </p:sp>
      <p:sp>
        <p:nvSpPr>
          <p:cNvPr id="4" name="Slide Number Placeholder 3"/>
          <p:cNvSpPr>
            <a:spLocks noGrp="1"/>
          </p:cNvSpPr>
          <p:nvPr>
            <p:ph type="sldNum" sz="quarter" idx="5"/>
          </p:nvPr>
        </p:nvSpPr>
        <p:spPr/>
        <p:txBody>
          <a:bodyPr/>
          <a:lstStyle/>
          <a:p>
            <a:fld id="{DAD44EAA-C1F9-4540-A6EF-9E014106CA4E}" type="slidenum">
              <a:rPr lang="en-GB" smtClean="0"/>
              <a:t>22</a:t>
            </a:fld>
            <a:endParaRPr lang="en-GB"/>
          </a:p>
        </p:txBody>
      </p:sp>
    </p:spTree>
    <p:extLst>
      <p:ext uri="{BB962C8B-B14F-4D97-AF65-F5344CB8AC3E}">
        <p14:creationId xmlns:p14="http://schemas.microsoft.com/office/powerpoint/2010/main" val="130576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AC5619-5733-41DA-A379-9922B4631C24}" type="datetimeFigureOut">
              <a:rPr lang="en-GB" smtClean="0"/>
              <a:t>13/07/2025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272161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AC5619-5733-41DA-A379-9922B4631C24}" type="datetimeFigureOut">
              <a:rPr lang="en-GB" smtClean="0"/>
              <a:t>13/07/2025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156374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AC5619-5733-41DA-A379-9922B4631C24}" type="datetimeFigureOut">
              <a:rPr lang="en-GB" smtClean="0"/>
              <a:t>13/07/2025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429444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1AC5619-5733-41DA-A379-9922B4631C24}" type="datetimeFigureOut">
              <a:rPr lang="en-GB" smtClean="0"/>
              <a:t>13/07/2025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182596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AC5619-5733-41DA-A379-9922B4631C24}" type="datetimeFigureOut">
              <a:rPr lang="en-GB" smtClean="0"/>
              <a:t>13/07/2025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132388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AC5619-5733-41DA-A379-9922B4631C24}" type="datetimeFigureOut">
              <a:rPr lang="en-GB" smtClean="0"/>
              <a:t>13/07/2025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205791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1AC5619-5733-41DA-A379-9922B4631C24}" type="datetimeFigureOut">
              <a:rPr lang="en-GB" smtClean="0"/>
              <a:t>13/07/2025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17379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1AC5619-5733-41DA-A379-9922B4631C24}" type="datetimeFigureOut">
              <a:rPr lang="en-GB" smtClean="0"/>
              <a:t>13/07/2025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227060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C5619-5733-41DA-A379-9922B4631C24}" type="datetimeFigureOut">
              <a:rPr lang="en-GB" smtClean="0"/>
              <a:t>13/07/2025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141973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C5619-5733-41DA-A379-9922B4631C24}" type="datetimeFigureOut">
              <a:rPr lang="en-GB" smtClean="0"/>
              <a:t>13/07/2025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161388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C5619-5733-41DA-A379-9922B4631C24}" type="datetimeFigureOut">
              <a:rPr lang="en-GB" smtClean="0"/>
              <a:t>13/07/2025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392357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C5619-5733-41DA-A379-9922B4631C24}" type="datetimeFigureOut">
              <a:rPr lang="en-GB" smtClean="0"/>
              <a:t>13/07/2025</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7DA6C-2618-42D4-ADAA-25CBA8005ABB}" type="slidenum">
              <a:rPr lang="en-GB" smtClean="0"/>
              <a:t>‹#›</a:t>
            </a:fld>
            <a:endParaRPr lang="en-GB"/>
          </a:p>
        </p:txBody>
      </p:sp>
    </p:spTree>
    <p:extLst>
      <p:ext uri="{BB962C8B-B14F-4D97-AF65-F5344CB8AC3E}">
        <p14:creationId xmlns:p14="http://schemas.microsoft.com/office/powerpoint/2010/main" val="346939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7.xml"/><Relationship Id="rId18" Type="http://schemas.openxmlformats.org/officeDocument/2006/relationships/slide" Target="slide25.xml"/><Relationship Id="rId26" Type="http://schemas.openxmlformats.org/officeDocument/2006/relationships/slide" Target="slide40.xml"/><Relationship Id="rId3" Type="http://schemas.openxmlformats.org/officeDocument/2006/relationships/slide" Target="slide4.xml"/><Relationship Id="rId21" Type="http://schemas.openxmlformats.org/officeDocument/2006/relationships/slide" Target="slide29.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3.xml"/><Relationship Id="rId25" Type="http://schemas.openxmlformats.org/officeDocument/2006/relationships/slide" Target="slide38.xml"/><Relationship Id="rId2" Type="http://schemas.openxmlformats.org/officeDocument/2006/relationships/notesSlide" Target="../notesSlides/notesSlide1.xml"/><Relationship Id="rId16" Type="http://schemas.openxmlformats.org/officeDocument/2006/relationships/slide" Target="slide22.xml"/><Relationship Id="rId20" Type="http://schemas.openxmlformats.org/officeDocument/2006/relationships/slide" Target="slide27.xml"/><Relationship Id="rId29"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4.xml"/><Relationship Id="rId24" Type="http://schemas.openxmlformats.org/officeDocument/2006/relationships/slide" Target="slide35.xml"/><Relationship Id="rId5" Type="http://schemas.openxmlformats.org/officeDocument/2006/relationships/slide" Target="slide6.xml"/><Relationship Id="rId15" Type="http://schemas.openxmlformats.org/officeDocument/2006/relationships/slide" Target="slide21.xml"/><Relationship Id="rId23" Type="http://schemas.openxmlformats.org/officeDocument/2006/relationships/slide" Target="slide33.xml"/><Relationship Id="rId28" Type="http://schemas.openxmlformats.org/officeDocument/2006/relationships/slide" Target="slide43.xml"/><Relationship Id="rId10" Type="http://schemas.openxmlformats.org/officeDocument/2006/relationships/slide" Target="slide12.xml"/><Relationship Id="rId19" Type="http://schemas.openxmlformats.org/officeDocument/2006/relationships/slide" Target="slide26.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8.xml"/><Relationship Id="rId22" Type="http://schemas.openxmlformats.org/officeDocument/2006/relationships/slide" Target="slide31.xml"/><Relationship Id="rId27" Type="http://schemas.openxmlformats.org/officeDocument/2006/relationships/slide" Target="slide41.xml"/><Relationship Id="rId30" Type="http://schemas.openxmlformats.org/officeDocument/2006/relationships/slide" Target="slide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53B5-195A-99C1-F003-C7E9B69C7000}"/>
              </a:ext>
            </a:extLst>
          </p:cNvPr>
          <p:cNvSpPr>
            <a:spLocks noGrp="1"/>
          </p:cNvSpPr>
          <p:nvPr>
            <p:ph type="ctrTitle"/>
          </p:nvPr>
        </p:nvSpPr>
        <p:spPr>
          <a:xfrm>
            <a:off x="1524000" y="2235200"/>
            <a:ext cx="9144000" cy="2387600"/>
          </a:xfrm>
        </p:spPr>
        <p:txBody>
          <a:bodyPr/>
          <a:lstStyle/>
          <a:p>
            <a:r>
              <a:rPr lang="en-US" dirty="0"/>
              <a:t>Common Prayers to be Known</a:t>
            </a:r>
            <a:endParaRPr lang="en-GB" dirty="0"/>
          </a:p>
        </p:txBody>
      </p:sp>
      <p:pic>
        <p:nvPicPr>
          <p:cNvPr id="4" name="Picture 3">
            <a:extLst>
              <a:ext uri="{FF2B5EF4-FFF2-40B4-BE49-F238E27FC236}">
                <a16:creationId xmlns:a16="http://schemas.microsoft.com/office/drawing/2014/main" id="{280312F3-2664-1D89-510D-615EF9E77E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7003" y="655572"/>
            <a:ext cx="1377994" cy="1377994"/>
          </a:xfrm>
          <a:prstGeom prst="rect">
            <a:avLst/>
          </a:prstGeom>
        </p:spPr>
      </p:pic>
    </p:spTree>
    <p:extLst>
      <p:ext uri="{BB962C8B-B14F-4D97-AF65-F5344CB8AC3E}">
        <p14:creationId xmlns:p14="http://schemas.microsoft.com/office/powerpoint/2010/main" val="171680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Grace after meals – KS1 </a:t>
            </a:r>
            <a:br>
              <a:rPr lang="en-US" altLang="en-US" sz="4000" b="1" dirty="0">
                <a:latin typeface="+mn-lt"/>
              </a:rPr>
            </a:br>
            <a:endParaRPr lang="en-US" altLang="en-US" sz="4000" b="1" dirty="0">
              <a:latin typeface="+mn-lt"/>
            </a:endParaRPr>
          </a:p>
        </p:txBody>
      </p:sp>
      <p:sp>
        <p:nvSpPr>
          <p:cNvPr id="2055" name="Rectangle 7"/>
          <p:cNvSpPr>
            <a:spLocks noGrp="1" noChangeArrowheads="1"/>
          </p:cNvSpPr>
          <p:nvPr>
            <p:ph type="body" idx="1"/>
          </p:nvPr>
        </p:nvSpPr>
        <p:spPr>
          <a:xfrm>
            <a:off x="502771" y="1336680"/>
            <a:ext cx="8642351" cy="4752975"/>
          </a:xfrm>
        </p:spPr>
        <p:txBody>
          <a:bodyPr>
            <a:normAutofit/>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Thank you, God, for the food we have eaten.</a:t>
            </a:r>
          </a:p>
          <a:p>
            <a:pPr>
              <a:lnSpc>
                <a:spcPct val="80000"/>
              </a:lnSpc>
              <a:buFontTx/>
              <a:buNone/>
            </a:pPr>
            <a:r>
              <a:rPr lang="en-US" altLang="en-US" sz="3600" dirty="0">
                <a:latin typeface="+mn-lt"/>
              </a:rPr>
              <a:t>Thank you, God, for all our friends.</a:t>
            </a:r>
          </a:p>
          <a:p>
            <a:pPr>
              <a:lnSpc>
                <a:spcPct val="80000"/>
              </a:lnSpc>
              <a:buFontTx/>
              <a:buNone/>
            </a:pPr>
            <a:r>
              <a:rPr lang="en-US" altLang="en-US" sz="3600" dirty="0">
                <a:latin typeface="+mn-lt"/>
              </a:rPr>
              <a:t>Thank you, God, for everything,</a:t>
            </a:r>
          </a:p>
          <a:p>
            <a:pPr>
              <a:lnSpc>
                <a:spcPct val="80000"/>
              </a:lnSpc>
              <a:buFontTx/>
              <a:buNone/>
            </a:pPr>
            <a:r>
              <a:rPr lang="en-US" altLang="en-US" sz="3600" dirty="0">
                <a:latin typeface="+mn-lt"/>
              </a:rPr>
              <a:t>Thank you God. </a:t>
            </a:r>
          </a:p>
          <a:p>
            <a:pPr>
              <a:lnSpc>
                <a:spcPct val="80000"/>
              </a:lnSpc>
              <a:buFontTx/>
              <a:buNone/>
            </a:pPr>
            <a:r>
              <a:rPr lang="en-US" altLang="en-US" sz="3600" dirty="0">
                <a:latin typeface="+mn-lt"/>
              </a:rPr>
              <a:t>Amen.</a:t>
            </a:r>
          </a:p>
          <a:p>
            <a:pPr>
              <a:lnSpc>
                <a:spcPct val="80000"/>
              </a:lnSpc>
              <a:buFontTx/>
              <a:buNone/>
            </a:pPr>
            <a:r>
              <a:rPr lang="en-US" altLang="en-US" sz="1600" dirty="0">
                <a:latin typeface="+mn-lt"/>
              </a:rPr>
              <a:t> </a:t>
            </a:r>
          </a:p>
        </p:txBody>
      </p:sp>
      <p:pic>
        <p:nvPicPr>
          <p:cNvPr id="5" name="Picture 2" descr="Lunch clip art free free clipart images 3 clipartcow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9394" y="2186753"/>
            <a:ext cx="2309835" cy="453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24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Prayer at the end of the day – KS1</a:t>
            </a:r>
            <a:br>
              <a:rPr lang="en-US" altLang="en-US" sz="4000" b="1" dirty="0">
                <a:effectLst>
                  <a:outerShdw blurRad="38100" dist="38100" dir="2700000" algn="tl">
                    <a:srgbClr val="FFFFFF"/>
                  </a:outerShdw>
                </a:effectLst>
                <a:latin typeface="+mn-lt"/>
              </a:rPr>
            </a:br>
            <a:endParaRPr lang="en-US" altLang="en-US" sz="4000" b="1"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774828" y="1412880"/>
            <a:ext cx="8642351" cy="4752975"/>
          </a:xfrm>
        </p:spPr>
        <p:txBody>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God our Father, I come to say</a:t>
            </a:r>
          </a:p>
          <a:p>
            <a:pPr>
              <a:lnSpc>
                <a:spcPct val="80000"/>
              </a:lnSpc>
              <a:buFontTx/>
              <a:buNone/>
            </a:pPr>
            <a:r>
              <a:rPr lang="en-US" altLang="en-US" sz="3600" dirty="0">
                <a:latin typeface="+mn-lt"/>
              </a:rPr>
              <a:t>thank you for your love today.</a:t>
            </a:r>
          </a:p>
          <a:p>
            <a:pPr>
              <a:lnSpc>
                <a:spcPct val="80000"/>
              </a:lnSpc>
              <a:buFontTx/>
              <a:buNone/>
            </a:pPr>
            <a:r>
              <a:rPr lang="en-US" altLang="en-US" sz="3600" dirty="0">
                <a:latin typeface="+mn-lt"/>
              </a:rPr>
              <a:t>Thank you for my family</a:t>
            </a:r>
          </a:p>
          <a:p>
            <a:pPr>
              <a:lnSpc>
                <a:spcPct val="80000"/>
              </a:lnSpc>
              <a:buFontTx/>
              <a:buNone/>
            </a:pPr>
            <a:r>
              <a:rPr lang="en-US" altLang="en-US" sz="3600" dirty="0">
                <a:latin typeface="+mn-lt"/>
              </a:rPr>
              <a:t>and all the friends you give to me.</a:t>
            </a:r>
          </a:p>
          <a:p>
            <a:pPr>
              <a:lnSpc>
                <a:spcPct val="80000"/>
              </a:lnSpc>
              <a:buFontTx/>
              <a:buNone/>
            </a:pPr>
            <a:r>
              <a:rPr lang="en-US" altLang="en-US" sz="3600" dirty="0">
                <a:latin typeface="+mn-lt"/>
              </a:rPr>
              <a:t>Guard me in the dark of night</a:t>
            </a:r>
          </a:p>
          <a:p>
            <a:pPr>
              <a:lnSpc>
                <a:spcPct val="80000"/>
              </a:lnSpc>
              <a:buFontTx/>
              <a:buNone/>
            </a:pPr>
            <a:r>
              <a:rPr lang="en-US" altLang="en-US" sz="3600" dirty="0">
                <a:latin typeface="+mn-lt"/>
              </a:rPr>
              <a:t>and in the morning send your light. </a:t>
            </a:r>
          </a:p>
          <a:p>
            <a:pPr>
              <a:lnSpc>
                <a:spcPct val="80000"/>
              </a:lnSpc>
              <a:buFontTx/>
              <a:buNone/>
            </a:pPr>
            <a:r>
              <a:rPr lang="en-US" altLang="en-US" sz="3600" dirty="0">
                <a:latin typeface="+mn-lt"/>
              </a:rPr>
              <a:t>Amen.</a:t>
            </a:r>
          </a:p>
          <a:p>
            <a:pPr>
              <a:lnSpc>
                <a:spcPct val="80000"/>
              </a:lnSpc>
              <a:buFontTx/>
              <a:buNone/>
            </a:pPr>
            <a:r>
              <a:rPr lang="en-US" altLang="en-US" dirty="0">
                <a:latin typeface="+mn-lt"/>
              </a:rPr>
              <a:t>  </a:t>
            </a:r>
          </a:p>
        </p:txBody>
      </p:sp>
      <p:pic>
        <p:nvPicPr>
          <p:cNvPr id="1026" name="Picture 2" descr="http://weclipart.com/gimg/F2C5294799F05F16/miracle-clipart-prayer-clip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215" y="2963499"/>
            <a:ext cx="190500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quia.com/files/quia/users/karenmr/clocks/nclock-03-30_33804_s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055" y="834102"/>
            <a:ext cx="1329055" cy="132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98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Glory Be</a:t>
            </a:r>
            <a:br>
              <a:rPr lang="en-US" altLang="en-US" sz="4000" b="1" u="sng" dirty="0">
                <a:effectLst>
                  <a:outerShdw blurRad="38100" dist="38100" dir="2700000" algn="tl">
                    <a:srgbClr val="FFFFFF"/>
                  </a:outerShdw>
                </a:effectLst>
                <a:latin typeface="+mn-lt"/>
              </a:rPr>
            </a:br>
            <a:endParaRPr lang="en-US" altLang="en-US" sz="4000" b="1" u="sng"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774828" y="908055"/>
            <a:ext cx="8642351" cy="4752975"/>
          </a:xfrm>
        </p:spPr>
        <p:txBody>
          <a:bodyPr>
            <a:normAutofit/>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Glory be to the Father,</a:t>
            </a:r>
          </a:p>
          <a:p>
            <a:pPr>
              <a:lnSpc>
                <a:spcPct val="80000"/>
              </a:lnSpc>
              <a:buFontTx/>
              <a:buNone/>
            </a:pPr>
            <a:r>
              <a:rPr lang="en-US" altLang="en-US" sz="3600" dirty="0">
                <a:latin typeface="+mn-lt"/>
              </a:rPr>
              <a:t>and to the Son,</a:t>
            </a:r>
          </a:p>
          <a:p>
            <a:pPr>
              <a:lnSpc>
                <a:spcPct val="80000"/>
              </a:lnSpc>
              <a:buFontTx/>
              <a:buNone/>
            </a:pPr>
            <a:r>
              <a:rPr lang="en-US" altLang="en-US" sz="3600" dirty="0">
                <a:latin typeface="+mn-lt"/>
              </a:rPr>
              <a:t>and to the Holy Spirit,</a:t>
            </a:r>
          </a:p>
          <a:p>
            <a:pPr>
              <a:lnSpc>
                <a:spcPct val="80000"/>
              </a:lnSpc>
              <a:buFontTx/>
              <a:buNone/>
            </a:pPr>
            <a:r>
              <a:rPr lang="en-US" altLang="en-US" sz="3600" dirty="0">
                <a:latin typeface="+mn-lt"/>
              </a:rPr>
              <a:t>as it was in the beginning,</a:t>
            </a:r>
          </a:p>
          <a:p>
            <a:pPr>
              <a:lnSpc>
                <a:spcPct val="80000"/>
              </a:lnSpc>
              <a:buFontTx/>
              <a:buNone/>
            </a:pPr>
            <a:r>
              <a:rPr lang="en-US" altLang="en-US" sz="3600" dirty="0">
                <a:latin typeface="+mn-lt"/>
              </a:rPr>
              <a:t>is now, and ever shall be,</a:t>
            </a:r>
          </a:p>
          <a:p>
            <a:pPr>
              <a:lnSpc>
                <a:spcPct val="80000"/>
              </a:lnSpc>
              <a:buFontTx/>
              <a:buNone/>
            </a:pPr>
            <a:r>
              <a:rPr lang="en-US" altLang="en-US" sz="3600" dirty="0">
                <a:latin typeface="+mn-lt"/>
              </a:rPr>
              <a:t>world without end. </a:t>
            </a:r>
          </a:p>
          <a:p>
            <a:pPr>
              <a:lnSpc>
                <a:spcPct val="80000"/>
              </a:lnSpc>
              <a:buFontTx/>
              <a:buNone/>
            </a:pPr>
            <a:r>
              <a:rPr lang="en-US" altLang="en-US" sz="3600" dirty="0">
                <a:latin typeface="+mn-lt"/>
              </a:rPr>
              <a:t>Amen</a:t>
            </a:r>
            <a:r>
              <a:rPr lang="en-US" altLang="en-US" dirty="0">
                <a:latin typeface="+mn-lt"/>
              </a:rPr>
              <a:t>.  </a:t>
            </a:r>
          </a:p>
        </p:txBody>
      </p:sp>
      <p:pic>
        <p:nvPicPr>
          <p:cNvPr id="2050" name="Picture 2" descr="https://i.pinimg.com/originals/4a/55/db/4a55db0fbb2ba0416145f5e3ec8a6c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9109" y="1137920"/>
            <a:ext cx="3395507" cy="339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4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569B4-72B5-C513-E36F-60271B625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83CBC-DA8B-6988-EF2B-617FABD780C9}"/>
              </a:ext>
            </a:extLst>
          </p:cNvPr>
          <p:cNvSpPr>
            <a:spLocks noGrp="1"/>
          </p:cNvSpPr>
          <p:nvPr>
            <p:ph type="title"/>
          </p:nvPr>
        </p:nvSpPr>
        <p:spPr>
          <a:xfrm>
            <a:off x="927653" y="2611373"/>
            <a:ext cx="10515600" cy="1325563"/>
          </a:xfrm>
        </p:spPr>
        <p:txBody>
          <a:bodyPr>
            <a:normAutofit/>
          </a:bodyPr>
          <a:lstStyle/>
          <a:p>
            <a:pPr algn="ctr"/>
            <a:r>
              <a:rPr lang="en-US" sz="7000" dirty="0"/>
              <a:t>LKS2</a:t>
            </a:r>
            <a:endParaRPr lang="en-GB" sz="7000" dirty="0"/>
          </a:p>
        </p:txBody>
      </p:sp>
    </p:spTree>
    <p:extLst>
      <p:ext uri="{BB962C8B-B14F-4D97-AF65-F5344CB8AC3E}">
        <p14:creationId xmlns:p14="http://schemas.microsoft.com/office/powerpoint/2010/main" val="129780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34D28-B8E4-68C4-40C7-C9470CA26EE3}"/>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FBED89E8-3586-A389-041B-5868F2DF220E}"/>
              </a:ext>
            </a:extLst>
          </p:cNvPr>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a:extLst>
              <a:ext uri="{FF2B5EF4-FFF2-40B4-BE49-F238E27FC236}">
                <a16:creationId xmlns:a16="http://schemas.microsoft.com/office/drawing/2014/main" id="{08B820E7-F029-058A-EE54-2FD606AB715E}"/>
              </a:ext>
            </a:extLst>
          </p:cNvPr>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Morning Prayer  – KS2</a:t>
            </a:r>
            <a:br>
              <a:rPr lang="en-US" altLang="en-US" sz="4000" b="1" dirty="0">
                <a:latin typeface="+mn-lt"/>
              </a:rPr>
            </a:br>
            <a:endParaRPr lang="en-US" altLang="en-US" sz="4000" b="1" dirty="0">
              <a:latin typeface="+mn-lt"/>
            </a:endParaRPr>
          </a:p>
        </p:txBody>
      </p:sp>
      <p:sp>
        <p:nvSpPr>
          <p:cNvPr id="2055" name="Rectangle 7">
            <a:extLst>
              <a:ext uri="{FF2B5EF4-FFF2-40B4-BE49-F238E27FC236}">
                <a16:creationId xmlns:a16="http://schemas.microsoft.com/office/drawing/2014/main" id="{37F94B31-6346-7BD7-EA96-BB16174F9A51}"/>
              </a:ext>
            </a:extLst>
          </p:cNvPr>
          <p:cNvSpPr>
            <a:spLocks noGrp="1" noChangeArrowheads="1"/>
          </p:cNvSpPr>
          <p:nvPr>
            <p:ph type="body" idx="1"/>
          </p:nvPr>
        </p:nvSpPr>
        <p:spPr>
          <a:xfrm>
            <a:off x="1309607" y="1316628"/>
            <a:ext cx="9278183" cy="4752975"/>
          </a:xfrm>
        </p:spPr>
        <p:txBody>
          <a:bodyPr/>
          <a:lstStyle/>
          <a:p>
            <a:pPr>
              <a:lnSpc>
                <a:spcPct val="80000"/>
              </a:lnSpc>
              <a:buFontTx/>
              <a:buNone/>
            </a:pPr>
            <a:r>
              <a:rPr lang="en-US" altLang="en-US" sz="3600" dirty="0">
                <a:latin typeface="+mn-lt"/>
              </a:rPr>
              <a:t>O Jesus,</a:t>
            </a:r>
          </a:p>
          <a:p>
            <a:pPr>
              <a:lnSpc>
                <a:spcPct val="80000"/>
              </a:lnSpc>
              <a:buFontTx/>
              <a:buNone/>
            </a:pPr>
            <a:r>
              <a:rPr lang="en-US" altLang="en-US" sz="3600" dirty="0">
                <a:latin typeface="+mn-lt"/>
              </a:rPr>
              <a:t>through the most pure heart of Mary,</a:t>
            </a:r>
          </a:p>
          <a:p>
            <a:pPr>
              <a:lnSpc>
                <a:spcPct val="80000"/>
              </a:lnSpc>
              <a:buFontTx/>
              <a:buNone/>
            </a:pPr>
            <a:r>
              <a:rPr lang="en-US" altLang="en-US" sz="3600" dirty="0">
                <a:latin typeface="+mn-lt"/>
              </a:rPr>
              <a:t>I offer you all my prayers,</a:t>
            </a:r>
          </a:p>
          <a:p>
            <a:pPr>
              <a:lnSpc>
                <a:spcPct val="80000"/>
              </a:lnSpc>
              <a:buFontTx/>
              <a:buNone/>
            </a:pPr>
            <a:r>
              <a:rPr lang="en-US" altLang="en-US" sz="3600" dirty="0">
                <a:latin typeface="+mn-lt"/>
              </a:rPr>
              <a:t>thoughts, works and sufferings of this day</a:t>
            </a:r>
          </a:p>
          <a:p>
            <a:pPr>
              <a:lnSpc>
                <a:spcPct val="80000"/>
              </a:lnSpc>
              <a:buFontTx/>
              <a:buNone/>
            </a:pPr>
            <a:r>
              <a:rPr lang="en-US" altLang="en-US" sz="3600" dirty="0">
                <a:latin typeface="+mn-lt"/>
              </a:rPr>
              <a:t>for all the intentions of your most Sacred heart.</a:t>
            </a:r>
          </a:p>
          <a:p>
            <a:pPr>
              <a:lnSpc>
                <a:spcPct val="80000"/>
              </a:lnSpc>
              <a:buFontTx/>
              <a:buNone/>
            </a:pPr>
            <a:r>
              <a:rPr lang="en-US" altLang="en-US" dirty="0">
                <a:latin typeface="+mn-lt"/>
              </a:rPr>
              <a:t>  </a:t>
            </a:r>
          </a:p>
        </p:txBody>
      </p:sp>
      <p:pic>
        <p:nvPicPr>
          <p:cNvPr id="1028" name="Picture 4" descr="http://passage.org.uk/wp-content/uploads/2016/09/Sunshine-clip-art-free-clipart.png">
            <a:extLst>
              <a:ext uri="{FF2B5EF4-FFF2-40B4-BE49-F238E27FC236}">
                <a16:creationId xmlns:a16="http://schemas.microsoft.com/office/drawing/2014/main" id="{8BED3F9D-D23A-EB04-F94C-A0F933954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178" y="207967"/>
            <a:ext cx="2598821" cy="244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62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9283E-2F56-B4B9-4D28-2C36D43F5645}"/>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72F97DE1-BA5F-5533-0B0E-8991C3B40BCA}"/>
              </a:ext>
            </a:extLst>
          </p:cNvPr>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a:extLst>
              <a:ext uri="{FF2B5EF4-FFF2-40B4-BE49-F238E27FC236}">
                <a16:creationId xmlns:a16="http://schemas.microsoft.com/office/drawing/2014/main" id="{17C238B8-0257-EEED-0E73-0907D1698F9C}"/>
              </a:ext>
            </a:extLst>
          </p:cNvPr>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Grace Before Meals – KS2</a:t>
            </a:r>
            <a:br>
              <a:rPr lang="en-US" altLang="en-US" sz="4000" b="1" dirty="0">
                <a:latin typeface="+mn-lt"/>
              </a:rPr>
            </a:br>
            <a:endParaRPr lang="en-US" altLang="en-US" sz="4000" b="1" dirty="0">
              <a:latin typeface="+mn-lt"/>
            </a:endParaRPr>
          </a:p>
        </p:txBody>
      </p:sp>
      <p:sp>
        <p:nvSpPr>
          <p:cNvPr id="2055" name="Rectangle 7">
            <a:extLst>
              <a:ext uri="{FF2B5EF4-FFF2-40B4-BE49-F238E27FC236}">
                <a16:creationId xmlns:a16="http://schemas.microsoft.com/office/drawing/2014/main" id="{7AFF547A-45D3-27B7-6442-04BC0CCADD26}"/>
              </a:ext>
            </a:extLst>
          </p:cNvPr>
          <p:cNvSpPr>
            <a:spLocks noGrp="1" noChangeArrowheads="1"/>
          </p:cNvSpPr>
          <p:nvPr>
            <p:ph type="body" idx="1"/>
          </p:nvPr>
        </p:nvSpPr>
        <p:spPr>
          <a:xfrm>
            <a:off x="261257" y="1468808"/>
            <a:ext cx="9343123" cy="4752975"/>
          </a:xfrm>
        </p:spPr>
        <p:txBody>
          <a:bodyPr>
            <a:normAutofit/>
          </a:bodyPr>
          <a:lstStyle/>
          <a:p>
            <a:pPr>
              <a:lnSpc>
                <a:spcPct val="80000"/>
              </a:lnSpc>
              <a:buFontTx/>
              <a:buNone/>
            </a:pPr>
            <a:r>
              <a:rPr lang="en-US" altLang="en-US" sz="3600" dirty="0">
                <a:latin typeface="+mn-lt"/>
              </a:rPr>
              <a:t>Bless us, O Lord, and these your gifts</a:t>
            </a:r>
          </a:p>
          <a:p>
            <a:pPr>
              <a:lnSpc>
                <a:spcPct val="80000"/>
              </a:lnSpc>
              <a:buFontTx/>
              <a:buNone/>
            </a:pPr>
            <a:r>
              <a:rPr lang="en-US" altLang="en-US" sz="3600" dirty="0">
                <a:latin typeface="+mn-lt"/>
              </a:rPr>
              <a:t>which we are about to receive from your bounty. </a:t>
            </a:r>
          </a:p>
          <a:p>
            <a:pPr>
              <a:lnSpc>
                <a:spcPct val="80000"/>
              </a:lnSpc>
              <a:buFontTx/>
              <a:buNone/>
            </a:pPr>
            <a:r>
              <a:rPr lang="en-US" altLang="en-US" sz="3600" dirty="0">
                <a:latin typeface="+mn-lt"/>
              </a:rPr>
              <a:t>Through Christ our Lord.</a:t>
            </a:r>
          </a:p>
          <a:p>
            <a:pPr>
              <a:lnSpc>
                <a:spcPct val="80000"/>
              </a:lnSpc>
              <a:buFontTx/>
              <a:buNone/>
            </a:pPr>
            <a:r>
              <a:rPr lang="en-US" altLang="en-US" sz="3600" dirty="0">
                <a:latin typeface="+mn-lt"/>
              </a:rPr>
              <a:t>Amen</a:t>
            </a:r>
          </a:p>
        </p:txBody>
      </p:sp>
      <p:pic>
        <p:nvPicPr>
          <p:cNvPr id="18434" name="Picture 2" descr="Lunch clip art free free clipart images 3 clipartcow 2">
            <a:extLst>
              <a:ext uri="{FF2B5EF4-FFF2-40B4-BE49-F238E27FC236}">
                <a16:creationId xmlns:a16="http://schemas.microsoft.com/office/drawing/2014/main" id="{5CA44D9F-286B-938A-C38E-E897EF69F9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4593" y="1027910"/>
            <a:ext cx="2309835" cy="453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16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D85E3-0D3A-5452-0620-A8EBC9A44316}"/>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7DECCD37-9EAE-1500-E373-EF88ADC65FE9}"/>
              </a:ext>
            </a:extLst>
          </p:cNvPr>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a:extLst>
              <a:ext uri="{FF2B5EF4-FFF2-40B4-BE49-F238E27FC236}">
                <a16:creationId xmlns:a16="http://schemas.microsoft.com/office/drawing/2014/main" id="{87901D26-49FD-31EA-A660-10176C316824}"/>
              </a:ext>
            </a:extLst>
          </p:cNvPr>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Grace after meals – KS2 </a:t>
            </a:r>
            <a:br>
              <a:rPr lang="en-US" altLang="en-US" sz="4000" b="1" dirty="0">
                <a:latin typeface="+mn-lt"/>
              </a:rPr>
            </a:br>
            <a:endParaRPr lang="en-US" altLang="en-US" sz="4000" b="1" dirty="0">
              <a:latin typeface="+mn-lt"/>
            </a:endParaRPr>
          </a:p>
        </p:txBody>
      </p:sp>
      <p:sp>
        <p:nvSpPr>
          <p:cNvPr id="2055" name="Rectangle 7">
            <a:extLst>
              <a:ext uri="{FF2B5EF4-FFF2-40B4-BE49-F238E27FC236}">
                <a16:creationId xmlns:a16="http://schemas.microsoft.com/office/drawing/2014/main" id="{13C1763C-DB58-A033-7AEA-B4A3935E4D00}"/>
              </a:ext>
            </a:extLst>
          </p:cNvPr>
          <p:cNvSpPr>
            <a:spLocks noGrp="1" noChangeArrowheads="1"/>
          </p:cNvSpPr>
          <p:nvPr>
            <p:ph type="body" idx="1"/>
          </p:nvPr>
        </p:nvSpPr>
        <p:spPr>
          <a:xfrm>
            <a:off x="1165228" y="1358451"/>
            <a:ext cx="8642351" cy="4752975"/>
          </a:xfrm>
        </p:spPr>
        <p:txBody>
          <a:bodyPr>
            <a:normAutofit/>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We give you thanks,  Almighty God,</a:t>
            </a:r>
          </a:p>
          <a:p>
            <a:pPr>
              <a:lnSpc>
                <a:spcPct val="80000"/>
              </a:lnSpc>
              <a:buFontTx/>
              <a:buNone/>
            </a:pPr>
            <a:r>
              <a:rPr lang="en-US" altLang="en-US" sz="3600" dirty="0">
                <a:latin typeface="+mn-lt"/>
              </a:rPr>
              <a:t>for all your benefits, </a:t>
            </a:r>
          </a:p>
          <a:p>
            <a:pPr>
              <a:lnSpc>
                <a:spcPct val="80000"/>
              </a:lnSpc>
              <a:buFontTx/>
              <a:buNone/>
            </a:pPr>
            <a:r>
              <a:rPr lang="en-US" altLang="en-US" sz="3600" dirty="0">
                <a:latin typeface="+mn-lt"/>
              </a:rPr>
              <a:t>who live and reign, world without end.</a:t>
            </a:r>
          </a:p>
          <a:p>
            <a:pPr>
              <a:lnSpc>
                <a:spcPct val="80000"/>
              </a:lnSpc>
              <a:buFontTx/>
              <a:buNone/>
            </a:pPr>
            <a:r>
              <a:rPr lang="en-US" altLang="en-US" sz="3600" dirty="0">
                <a:latin typeface="+mn-lt"/>
              </a:rPr>
              <a:t>Amen</a:t>
            </a:r>
          </a:p>
          <a:p>
            <a:pPr>
              <a:lnSpc>
                <a:spcPct val="80000"/>
              </a:lnSpc>
              <a:buFontTx/>
              <a:buNone/>
            </a:pPr>
            <a:r>
              <a:rPr lang="en-US" altLang="en-US" sz="1600" dirty="0">
                <a:latin typeface="+mn-lt"/>
              </a:rPr>
              <a:t> </a:t>
            </a:r>
          </a:p>
        </p:txBody>
      </p:sp>
      <p:pic>
        <p:nvPicPr>
          <p:cNvPr id="5" name="Picture 2" descr="Lunch clip art free free clipart images 3 clipartcow 2">
            <a:extLst>
              <a:ext uri="{FF2B5EF4-FFF2-40B4-BE49-F238E27FC236}">
                <a16:creationId xmlns:a16="http://schemas.microsoft.com/office/drawing/2014/main" id="{FBD5B2A4-2EDE-C1C3-AA21-13B2E81038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9394" y="2186753"/>
            <a:ext cx="2309835" cy="453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8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16187-9132-146F-16F6-3B8E77B7AFA2}"/>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EDDC4E85-AA2C-951F-4F1A-A92C03A5989A}"/>
              </a:ext>
            </a:extLst>
          </p:cNvPr>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a:extLst>
              <a:ext uri="{FF2B5EF4-FFF2-40B4-BE49-F238E27FC236}">
                <a16:creationId xmlns:a16="http://schemas.microsoft.com/office/drawing/2014/main" id="{66FEDFBC-17E0-98A1-A7EB-C51D82BBF135}"/>
              </a:ext>
            </a:extLst>
          </p:cNvPr>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Prayer at the end of the day – KS2</a:t>
            </a:r>
            <a:br>
              <a:rPr lang="en-US" altLang="en-US" sz="4000" b="1" dirty="0">
                <a:effectLst>
                  <a:outerShdw blurRad="38100" dist="38100" dir="2700000" algn="tl">
                    <a:srgbClr val="FFFFFF"/>
                  </a:outerShdw>
                </a:effectLst>
                <a:latin typeface="+mn-lt"/>
              </a:rPr>
            </a:br>
            <a:endParaRPr lang="en-US" altLang="en-US" sz="4000" b="1" dirty="0">
              <a:effectLst>
                <a:outerShdw blurRad="38100" dist="38100" dir="2700000" algn="tl">
                  <a:srgbClr val="FFFFFF"/>
                </a:outerShdw>
              </a:effectLst>
              <a:latin typeface="+mn-lt"/>
            </a:endParaRPr>
          </a:p>
        </p:txBody>
      </p:sp>
      <p:sp>
        <p:nvSpPr>
          <p:cNvPr id="2055" name="Rectangle 7">
            <a:extLst>
              <a:ext uri="{FF2B5EF4-FFF2-40B4-BE49-F238E27FC236}">
                <a16:creationId xmlns:a16="http://schemas.microsoft.com/office/drawing/2014/main" id="{4D00E873-54CF-9680-D520-745D2FDB75CC}"/>
              </a:ext>
            </a:extLst>
          </p:cNvPr>
          <p:cNvSpPr>
            <a:spLocks noGrp="1" noChangeArrowheads="1"/>
          </p:cNvSpPr>
          <p:nvPr>
            <p:ph type="body" idx="1"/>
          </p:nvPr>
        </p:nvSpPr>
        <p:spPr>
          <a:xfrm>
            <a:off x="1774824" y="1052512"/>
            <a:ext cx="8642351" cy="4752975"/>
          </a:xfrm>
        </p:spPr>
        <p:txBody>
          <a:bodyPr>
            <a:normAutofit fontScale="25000" lnSpcReduction="20000"/>
          </a:bodyPr>
          <a:lstStyle/>
          <a:p>
            <a:pPr>
              <a:lnSpc>
                <a:spcPct val="80000"/>
              </a:lnSpc>
            </a:pPr>
            <a:endParaRPr lang="en-US" altLang="en-US" sz="8000" b="1" u="sng" dirty="0">
              <a:latin typeface="+mn-lt"/>
            </a:endParaRPr>
          </a:p>
          <a:p>
            <a:pPr>
              <a:lnSpc>
                <a:spcPct val="80000"/>
              </a:lnSpc>
              <a:buFontTx/>
              <a:buNone/>
            </a:pPr>
            <a:r>
              <a:rPr lang="en-US" altLang="en-US" sz="8000" dirty="0">
                <a:latin typeface="+mn-lt"/>
              </a:rPr>
              <a:t>Lord Jesus Christ,</a:t>
            </a:r>
          </a:p>
          <a:p>
            <a:pPr>
              <a:lnSpc>
                <a:spcPct val="80000"/>
              </a:lnSpc>
              <a:buFontTx/>
              <a:buNone/>
            </a:pPr>
            <a:r>
              <a:rPr lang="en-US" altLang="en-US" sz="8000" dirty="0">
                <a:latin typeface="+mn-lt"/>
              </a:rPr>
              <a:t>As we come to the end of this school day,</a:t>
            </a:r>
          </a:p>
          <a:p>
            <a:pPr>
              <a:lnSpc>
                <a:spcPct val="80000"/>
              </a:lnSpc>
              <a:buFontTx/>
              <a:buNone/>
            </a:pPr>
            <a:r>
              <a:rPr lang="en-US" altLang="en-US" sz="8000" dirty="0">
                <a:latin typeface="+mn-lt"/>
              </a:rPr>
              <a:t>Help us to reflect and to pray:</a:t>
            </a:r>
          </a:p>
          <a:p>
            <a:pPr>
              <a:lnSpc>
                <a:spcPct val="80000"/>
              </a:lnSpc>
              <a:buFontTx/>
              <a:buNone/>
            </a:pPr>
            <a:endParaRPr lang="en-US" altLang="en-US" sz="8000" dirty="0">
              <a:latin typeface="+mn-lt"/>
            </a:endParaRPr>
          </a:p>
          <a:p>
            <a:pPr>
              <a:lnSpc>
                <a:spcPct val="80000"/>
              </a:lnSpc>
              <a:buFontTx/>
              <a:buNone/>
            </a:pPr>
            <a:r>
              <a:rPr lang="en-US" altLang="en-US" sz="8000" dirty="0">
                <a:latin typeface="+mn-lt"/>
              </a:rPr>
              <a:t>For the difficulties I have known, I ask for your help. </a:t>
            </a:r>
          </a:p>
          <a:p>
            <a:pPr>
              <a:lnSpc>
                <a:spcPct val="80000"/>
              </a:lnSpc>
              <a:buFontTx/>
              <a:buNone/>
            </a:pPr>
            <a:r>
              <a:rPr lang="en-US" altLang="en-US" sz="8000" dirty="0">
                <a:latin typeface="+mn-lt"/>
              </a:rPr>
              <a:t>For the blessings I have received; I thank you.</a:t>
            </a:r>
          </a:p>
          <a:p>
            <a:pPr>
              <a:lnSpc>
                <a:spcPct val="80000"/>
              </a:lnSpc>
              <a:buFontTx/>
              <a:buNone/>
            </a:pPr>
            <a:r>
              <a:rPr lang="en-US" altLang="en-US" sz="8000" dirty="0">
                <a:latin typeface="+mn-lt"/>
              </a:rPr>
              <a:t>May I seek to be an instrument of your peace in my home today.</a:t>
            </a:r>
          </a:p>
          <a:p>
            <a:pPr>
              <a:lnSpc>
                <a:spcPct val="80000"/>
              </a:lnSpc>
              <a:buFontTx/>
              <a:buNone/>
            </a:pPr>
            <a:endParaRPr lang="en-US" altLang="en-US" sz="8000" dirty="0">
              <a:latin typeface="+mn-lt"/>
            </a:endParaRPr>
          </a:p>
          <a:p>
            <a:pPr>
              <a:lnSpc>
                <a:spcPct val="80000"/>
              </a:lnSpc>
              <a:buFontTx/>
              <a:buNone/>
            </a:pPr>
            <a:r>
              <a:rPr lang="en-US" altLang="en-US" sz="8000" dirty="0">
                <a:latin typeface="+mn-lt"/>
              </a:rPr>
              <a:t>Each day is a gift.</a:t>
            </a:r>
          </a:p>
          <a:p>
            <a:pPr>
              <a:lnSpc>
                <a:spcPct val="80000"/>
              </a:lnSpc>
              <a:buFontTx/>
              <a:buNone/>
            </a:pPr>
            <a:r>
              <a:rPr lang="en-US" altLang="en-US" sz="8000" dirty="0">
                <a:latin typeface="+mn-lt"/>
              </a:rPr>
              <a:t>May I look forward to a new start tomorrow.</a:t>
            </a:r>
          </a:p>
          <a:p>
            <a:pPr>
              <a:lnSpc>
                <a:spcPct val="80000"/>
              </a:lnSpc>
              <a:buFontTx/>
              <a:buNone/>
            </a:pPr>
            <a:endParaRPr lang="en-US" altLang="en-US" sz="8000" dirty="0">
              <a:latin typeface="+mn-lt"/>
            </a:endParaRPr>
          </a:p>
          <a:p>
            <a:pPr>
              <a:lnSpc>
                <a:spcPct val="80000"/>
              </a:lnSpc>
              <a:buFontTx/>
              <a:buNone/>
            </a:pPr>
            <a:r>
              <a:rPr lang="en-US" altLang="en-US" sz="8000" dirty="0">
                <a:latin typeface="+mn-lt"/>
              </a:rPr>
              <a:t>May the journey of my life be an experience of your love,</a:t>
            </a:r>
          </a:p>
          <a:p>
            <a:pPr>
              <a:lnSpc>
                <a:spcPct val="80000"/>
              </a:lnSpc>
              <a:buFontTx/>
              <a:buNone/>
            </a:pPr>
            <a:r>
              <a:rPr lang="en-US" altLang="en-US" sz="8000" dirty="0">
                <a:latin typeface="+mn-lt"/>
              </a:rPr>
              <a:t>your compassion,</a:t>
            </a:r>
          </a:p>
          <a:p>
            <a:pPr>
              <a:lnSpc>
                <a:spcPct val="80000"/>
              </a:lnSpc>
              <a:buFontTx/>
              <a:buNone/>
            </a:pPr>
            <a:r>
              <a:rPr lang="en-US" altLang="en-US" sz="8000" dirty="0">
                <a:latin typeface="+mn-lt"/>
              </a:rPr>
              <a:t>your forgiveness</a:t>
            </a:r>
          </a:p>
          <a:p>
            <a:pPr>
              <a:lnSpc>
                <a:spcPct val="80000"/>
              </a:lnSpc>
              <a:buFontTx/>
              <a:buNone/>
            </a:pPr>
            <a:r>
              <a:rPr lang="en-US" altLang="en-US" sz="8000" dirty="0">
                <a:latin typeface="+mn-lt"/>
              </a:rPr>
              <a:t>and your peace</a:t>
            </a:r>
          </a:p>
          <a:p>
            <a:pPr>
              <a:lnSpc>
                <a:spcPct val="80000"/>
              </a:lnSpc>
              <a:buFontTx/>
              <a:buNone/>
            </a:pPr>
            <a:endParaRPr lang="en-US" altLang="en-US" sz="8000" dirty="0">
              <a:latin typeface="+mn-lt"/>
            </a:endParaRPr>
          </a:p>
          <a:p>
            <a:pPr>
              <a:lnSpc>
                <a:spcPct val="80000"/>
              </a:lnSpc>
              <a:buFontTx/>
              <a:buNone/>
            </a:pPr>
            <a:r>
              <a:rPr lang="en-US" altLang="en-US" sz="8000" dirty="0">
                <a:latin typeface="+mn-lt"/>
              </a:rPr>
              <a:t>Amen.</a:t>
            </a:r>
          </a:p>
          <a:p>
            <a:pPr>
              <a:lnSpc>
                <a:spcPct val="80000"/>
              </a:lnSpc>
              <a:buFontTx/>
              <a:buNone/>
            </a:pPr>
            <a:r>
              <a:rPr lang="en-US" altLang="en-US" dirty="0">
                <a:latin typeface="+mn-lt"/>
              </a:rPr>
              <a:t>  </a:t>
            </a:r>
          </a:p>
        </p:txBody>
      </p:sp>
      <p:pic>
        <p:nvPicPr>
          <p:cNvPr id="1026" name="Picture 2" descr="http://weclipart.com/gimg/F2C5294799F05F16/miracle-clipart-prayer-clipart.gif">
            <a:extLst>
              <a:ext uri="{FF2B5EF4-FFF2-40B4-BE49-F238E27FC236}">
                <a16:creationId xmlns:a16="http://schemas.microsoft.com/office/drawing/2014/main" id="{64766253-8E38-5E73-DC76-C5EBAA829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215" y="2963499"/>
            <a:ext cx="190500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quia.com/files/quia/users/karenmr/clocks/nclock-03-30_33804_sm.gif">
            <a:extLst>
              <a:ext uri="{FF2B5EF4-FFF2-40B4-BE49-F238E27FC236}">
                <a16:creationId xmlns:a16="http://schemas.microsoft.com/office/drawing/2014/main" id="{8A36F914-1476-A9D0-76CD-D9743D36B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055" y="834102"/>
            <a:ext cx="1329055" cy="132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195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02E8-5BCF-B164-0C1F-C25A6AF0E2A1}"/>
              </a:ext>
            </a:extLst>
          </p:cNvPr>
          <p:cNvSpPr>
            <a:spLocks noGrp="1"/>
          </p:cNvSpPr>
          <p:nvPr>
            <p:ph type="title"/>
          </p:nvPr>
        </p:nvSpPr>
        <p:spPr>
          <a:xfrm>
            <a:off x="589722" y="236792"/>
            <a:ext cx="10515600" cy="1325563"/>
          </a:xfrm>
        </p:spPr>
        <p:txBody>
          <a:bodyPr/>
          <a:lstStyle/>
          <a:p>
            <a:r>
              <a:rPr lang="en-US" dirty="0"/>
              <a:t>Apostles creed</a:t>
            </a:r>
            <a:endParaRPr lang="en-GB" dirty="0"/>
          </a:p>
        </p:txBody>
      </p:sp>
      <p:sp>
        <p:nvSpPr>
          <p:cNvPr id="3" name="Content Placeholder 2">
            <a:extLst>
              <a:ext uri="{FF2B5EF4-FFF2-40B4-BE49-F238E27FC236}">
                <a16:creationId xmlns:a16="http://schemas.microsoft.com/office/drawing/2014/main" id="{3AEDBF45-4468-3079-2901-350B5F5AE1C8}"/>
              </a:ext>
            </a:extLst>
          </p:cNvPr>
          <p:cNvSpPr>
            <a:spLocks noGrp="1"/>
          </p:cNvSpPr>
          <p:nvPr>
            <p:ph idx="1"/>
          </p:nvPr>
        </p:nvSpPr>
        <p:spPr>
          <a:xfrm>
            <a:off x="838200" y="1494693"/>
            <a:ext cx="10515600" cy="4486271"/>
          </a:xfrm>
        </p:spPr>
        <p:txBody>
          <a:bodyPr>
            <a:normAutofit fontScale="92500" lnSpcReduction="10000"/>
          </a:bodyPr>
          <a:lstStyle/>
          <a:p>
            <a:pPr marL="0" indent="0">
              <a:buNone/>
            </a:pPr>
            <a:r>
              <a:rPr lang="en-US" sz="3300" dirty="0"/>
              <a:t>I believe in God,</a:t>
            </a:r>
          </a:p>
          <a:p>
            <a:pPr marL="0" indent="0">
              <a:buNone/>
            </a:pPr>
            <a:r>
              <a:rPr lang="en-US" sz="3300" dirty="0"/>
              <a:t>the Father almighty</a:t>
            </a:r>
          </a:p>
          <a:p>
            <a:pPr marL="0" indent="0">
              <a:buNone/>
            </a:pPr>
            <a:r>
              <a:rPr lang="en-US" sz="3300" dirty="0"/>
              <a:t>Creator of heave and earth,</a:t>
            </a:r>
          </a:p>
          <a:p>
            <a:pPr marL="0" indent="0">
              <a:buNone/>
            </a:pPr>
            <a:r>
              <a:rPr lang="en-US" sz="3300" dirty="0"/>
              <a:t>And in Jesus Christ, his only Son, our Lord, </a:t>
            </a:r>
          </a:p>
          <a:p>
            <a:pPr marL="0" indent="0">
              <a:buNone/>
            </a:pPr>
            <a:r>
              <a:rPr lang="en-US" sz="2500" i="1" dirty="0"/>
              <a:t>(At the words that follow up to and including the Virgin Mary, all bow)</a:t>
            </a:r>
          </a:p>
          <a:p>
            <a:pPr marL="0" indent="0">
              <a:buNone/>
            </a:pPr>
            <a:r>
              <a:rPr lang="en-US" sz="3300" dirty="0"/>
              <a:t>who was conceived by the Holy Spirit, </a:t>
            </a:r>
          </a:p>
          <a:p>
            <a:pPr marL="0" indent="0">
              <a:buNone/>
            </a:pPr>
            <a:r>
              <a:rPr lang="en-US" sz="3300" dirty="0"/>
              <a:t>Born of the Virgin Mary</a:t>
            </a:r>
          </a:p>
          <a:p>
            <a:pPr marL="0" indent="0">
              <a:buNone/>
            </a:pPr>
            <a:r>
              <a:rPr lang="en-US" sz="3300" dirty="0"/>
              <a:t>Suffered under Pontius Pilate,</a:t>
            </a:r>
          </a:p>
          <a:p>
            <a:pPr marL="0" indent="0">
              <a:buNone/>
            </a:pPr>
            <a:r>
              <a:rPr lang="en-GB" sz="3300" dirty="0"/>
              <a:t>was crucified, died and was buried;</a:t>
            </a:r>
          </a:p>
        </p:txBody>
      </p:sp>
    </p:spTree>
    <p:extLst>
      <p:ext uri="{BB962C8B-B14F-4D97-AF65-F5344CB8AC3E}">
        <p14:creationId xmlns:p14="http://schemas.microsoft.com/office/powerpoint/2010/main" val="3790840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29D79-865C-50DB-8545-1AE46461E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1D6F8-1F76-27FF-C49D-64FAF5344531}"/>
              </a:ext>
            </a:extLst>
          </p:cNvPr>
          <p:cNvSpPr>
            <a:spLocks noGrp="1"/>
          </p:cNvSpPr>
          <p:nvPr>
            <p:ph type="title"/>
          </p:nvPr>
        </p:nvSpPr>
        <p:spPr>
          <a:xfrm>
            <a:off x="589722" y="236792"/>
            <a:ext cx="10515600" cy="1325563"/>
          </a:xfrm>
        </p:spPr>
        <p:txBody>
          <a:bodyPr/>
          <a:lstStyle/>
          <a:p>
            <a:r>
              <a:rPr lang="en-US" dirty="0"/>
              <a:t>Apostles creed</a:t>
            </a:r>
            <a:endParaRPr lang="en-GB" dirty="0"/>
          </a:p>
        </p:txBody>
      </p:sp>
      <p:sp>
        <p:nvSpPr>
          <p:cNvPr id="3" name="Content Placeholder 2">
            <a:extLst>
              <a:ext uri="{FF2B5EF4-FFF2-40B4-BE49-F238E27FC236}">
                <a16:creationId xmlns:a16="http://schemas.microsoft.com/office/drawing/2014/main" id="{CDC48C9C-CDB6-404C-A347-86F4783989AE}"/>
              </a:ext>
            </a:extLst>
          </p:cNvPr>
          <p:cNvSpPr>
            <a:spLocks noGrp="1"/>
          </p:cNvSpPr>
          <p:nvPr>
            <p:ph idx="1"/>
          </p:nvPr>
        </p:nvSpPr>
        <p:spPr>
          <a:xfrm>
            <a:off x="838200" y="1494693"/>
            <a:ext cx="10515600" cy="4486271"/>
          </a:xfrm>
        </p:spPr>
        <p:txBody>
          <a:bodyPr>
            <a:normAutofit/>
          </a:bodyPr>
          <a:lstStyle/>
          <a:p>
            <a:pPr marL="0" indent="0">
              <a:buNone/>
            </a:pPr>
            <a:r>
              <a:rPr lang="en-US" sz="3300" dirty="0"/>
              <a:t>he descended into hell;</a:t>
            </a:r>
          </a:p>
          <a:p>
            <a:pPr marL="0" indent="0">
              <a:buNone/>
            </a:pPr>
            <a:r>
              <a:rPr lang="en-US" sz="3300" dirty="0"/>
              <a:t>on the third day he rose again from the dead;</a:t>
            </a:r>
          </a:p>
          <a:p>
            <a:pPr marL="0" indent="0">
              <a:buNone/>
            </a:pPr>
            <a:r>
              <a:rPr lang="en-US" sz="3300" dirty="0"/>
              <a:t>he ascended into heaven,</a:t>
            </a:r>
          </a:p>
          <a:p>
            <a:pPr marL="0" indent="0">
              <a:buNone/>
            </a:pPr>
            <a:r>
              <a:rPr lang="en-US" sz="3300" dirty="0"/>
              <a:t>and is seated at the right hand of God the Father almighty;</a:t>
            </a:r>
          </a:p>
          <a:p>
            <a:pPr marL="0" indent="0">
              <a:buNone/>
            </a:pPr>
            <a:r>
              <a:rPr lang="en-US" sz="3300" dirty="0"/>
              <a:t>From there he will come to judge the living and the dead.</a:t>
            </a:r>
          </a:p>
        </p:txBody>
      </p:sp>
    </p:spTree>
    <p:extLst>
      <p:ext uri="{BB962C8B-B14F-4D97-AF65-F5344CB8AC3E}">
        <p14:creationId xmlns:p14="http://schemas.microsoft.com/office/powerpoint/2010/main" val="348037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817D-F12F-67F0-CD55-1BA9AAB1639A}"/>
              </a:ext>
            </a:extLst>
          </p:cNvPr>
          <p:cNvSpPr>
            <a:spLocks noGrp="1"/>
          </p:cNvSpPr>
          <p:nvPr>
            <p:ph type="title"/>
          </p:nvPr>
        </p:nvSpPr>
        <p:spPr>
          <a:xfrm rot="16200000">
            <a:off x="-4953002" y="2928006"/>
            <a:ext cx="10515600" cy="1325563"/>
          </a:xfrm>
        </p:spPr>
        <p:txBody>
          <a:bodyPr>
            <a:normAutofit/>
          </a:bodyPr>
          <a:lstStyle/>
          <a:p>
            <a:pPr algn="ctr"/>
            <a:r>
              <a:rPr lang="en-US" sz="3000" b="1" dirty="0"/>
              <a:t>Prayers to be known by phase</a:t>
            </a:r>
            <a:endParaRPr lang="en-GB" sz="3000" b="1" dirty="0"/>
          </a:p>
        </p:txBody>
      </p:sp>
      <p:graphicFrame>
        <p:nvGraphicFramePr>
          <p:cNvPr id="6" name="Table 5">
            <a:extLst>
              <a:ext uri="{FF2B5EF4-FFF2-40B4-BE49-F238E27FC236}">
                <a16:creationId xmlns:a16="http://schemas.microsoft.com/office/drawing/2014/main" id="{96ED3F7F-CEE2-F220-3234-F8B6832BE088}"/>
              </a:ext>
            </a:extLst>
          </p:cNvPr>
          <p:cNvGraphicFramePr>
            <a:graphicFrameLocks noGrp="1"/>
          </p:cNvGraphicFramePr>
          <p:nvPr>
            <p:extLst>
              <p:ext uri="{D42A27DB-BD31-4B8C-83A1-F6EECF244321}">
                <p14:modId xmlns:p14="http://schemas.microsoft.com/office/powerpoint/2010/main" val="2153863473"/>
              </p:ext>
            </p:extLst>
          </p:nvPr>
        </p:nvGraphicFramePr>
        <p:xfrm>
          <a:off x="566056" y="128226"/>
          <a:ext cx="11527973" cy="6602671"/>
        </p:xfrm>
        <a:graphic>
          <a:graphicData uri="http://schemas.openxmlformats.org/drawingml/2006/table">
            <a:tbl>
              <a:tblPr firstRow="1" bandRow="1">
                <a:tableStyleId>{5C22544A-7EE6-4342-B048-85BDC9FD1C3A}</a:tableStyleId>
              </a:tblPr>
              <a:tblGrid>
                <a:gridCol w="1240973">
                  <a:extLst>
                    <a:ext uri="{9D8B030D-6E8A-4147-A177-3AD203B41FA5}">
                      <a16:colId xmlns:a16="http://schemas.microsoft.com/office/drawing/2014/main" val="2165021031"/>
                    </a:ext>
                  </a:extLst>
                </a:gridCol>
                <a:gridCol w="2057400">
                  <a:extLst>
                    <a:ext uri="{9D8B030D-6E8A-4147-A177-3AD203B41FA5}">
                      <a16:colId xmlns:a16="http://schemas.microsoft.com/office/drawing/2014/main" val="3829486114"/>
                    </a:ext>
                  </a:extLst>
                </a:gridCol>
                <a:gridCol w="2057400">
                  <a:extLst>
                    <a:ext uri="{9D8B030D-6E8A-4147-A177-3AD203B41FA5}">
                      <a16:colId xmlns:a16="http://schemas.microsoft.com/office/drawing/2014/main" val="1677517419"/>
                    </a:ext>
                  </a:extLst>
                </a:gridCol>
                <a:gridCol w="2057400">
                  <a:extLst>
                    <a:ext uri="{9D8B030D-6E8A-4147-A177-3AD203B41FA5}">
                      <a16:colId xmlns:a16="http://schemas.microsoft.com/office/drawing/2014/main" val="145396316"/>
                    </a:ext>
                  </a:extLst>
                </a:gridCol>
                <a:gridCol w="2057400">
                  <a:extLst>
                    <a:ext uri="{9D8B030D-6E8A-4147-A177-3AD203B41FA5}">
                      <a16:colId xmlns:a16="http://schemas.microsoft.com/office/drawing/2014/main" val="4136057417"/>
                    </a:ext>
                  </a:extLst>
                </a:gridCol>
                <a:gridCol w="2057400">
                  <a:extLst>
                    <a:ext uri="{9D8B030D-6E8A-4147-A177-3AD203B41FA5}">
                      <a16:colId xmlns:a16="http://schemas.microsoft.com/office/drawing/2014/main" val="520622831"/>
                    </a:ext>
                  </a:extLst>
                </a:gridCol>
              </a:tblGrid>
              <a:tr h="636554">
                <a:tc>
                  <a:txBody>
                    <a:bodyPr/>
                    <a:lstStyle/>
                    <a:p>
                      <a:pPr algn="ctr"/>
                      <a:r>
                        <a:rPr lang="en-US" dirty="0"/>
                        <a:t>Age Phase</a:t>
                      </a:r>
                      <a:endParaRPr lang="en-GB" dirty="0"/>
                    </a:p>
                  </a:txBody>
                  <a:tcPr/>
                </a:tc>
                <a:tc>
                  <a:txBody>
                    <a:bodyPr/>
                    <a:lstStyle/>
                    <a:p>
                      <a:pPr algn="ctr"/>
                      <a:r>
                        <a:rPr lang="en-US" dirty="0"/>
                        <a:t>4-5 (EYFS)</a:t>
                      </a:r>
                      <a:endParaRPr lang="en-GB" dirty="0"/>
                    </a:p>
                  </a:txBody>
                  <a:tcPr/>
                </a:tc>
                <a:tc>
                  <a:txBody>
                    <a:bodyPr/>
                    <a:lstStyle/>
                    <a:p>
                      <a:pPr algn="ctr"/>
                      <a:r>
                        <a:rPr lang="en-US" dirty="0"/>
                        <a:t>5-7 (KS1)</a:t>
                      </a:r>
                      <a:endParaRPr lang="en-GB" dirty="0"/>
                    </a:p>
                  </a:txBody>
                  <a:tcPr/>
                </a:tc>
                <a:tc>
                  <a:txBody>
                    <a:bodyPr/>
                    <a:lstStyle/>
                    <a:p>
                      <a:pPr algn="ctr"/>
                      <a:r>
                        <a:rPr lang="en-US" dirty="0"/>
                        <a:t>7-9 </a:t>
                      </a:r>
                    </a:p>
                    <a:p>
                      <a:pPr algn="ctr"/>
                      <a:r>
                        <a:rPr lang="en-US" dirty="0"/>
                        <a:t>(Lower KS2)</a:t>
                      </a:r>
                      <a:endParaRPr lang="en-GB" dirty="0"/>
                    </a:p>
                  </a:txBody>
                  <a:tcPr/>
                </a:tc>
                <a:tc>
                  <a:txBody>
                    <a:bodyPr/>
                    <a:lstStyle/>
                    <a:p>
                      <a:pPr algn="ctr"/>
                      <a:r>
                        <a:rPr lang="en-US" dirty="0"/>
                        <a:t>9-11 (Upper KS2)</a:t>
                      </a:r>
                      <a:endParaRPr lang="en-GB" dirty="0"/>
                    </a:p>
                  </a:txBody>
                  <a:tcPr/>
                </a:tc>
                <a:tc>
                  <a:txBody>
                    <a:bodyPr/>
                    <a:lstStyle/>
                    <a:p>
                      <a:pPr algn="ctr"/>
                      <a:r>
                        <a:rPr lang="en-US" dirty="0"/>
                        <a:t>11 – 14 (KS3)</a:t>
                      </a:r>
                      <a:endParaRPr lang="en-GB" dirty="0"/>
                    </a:p>
                  </a:txBody>
                  <a:tcPr/>
                </a:tc>
                <a:extLst>
                  <a:ext uri="{0D108BD9-81ED-4DB2-BD59-A6C34878D82A}">
                    <a16:rowId xmlns:a16="http://schemas.microsoft.com/office/drawing/2014/main" val="3176742852"/>
                  </a:ext>
                </a:extLst>
              </a:tr>
              <a:tr h="5962591">
                <a:tc>
                  <a:txBody>
                    <a:bodyPr/>
                    <a:lstStyle/>
                    <a:p>
                      <a:pPr algn="ctr"/>
                      <a:r>
                        <a:rPr lang="en-US" sz="1500" dirty="0"/>
                        <a:t>Prayers</a:t>
                      </a:r>
                      <a:endParaRPr lang="en-GB" sz="1500" dirty="0"/>
                    </a:p>
                  </a:txBody>
                  <a:tcPr/>
                </a:tc>
                <a:tc>
                  <a:txBody>
                    <a:bodyPr/>
                    <a:lstStyle/>
                    <a:p>
                      <a:pPr marL="0" indent="0">
                        <a:buFont typeface="Arial" panose="020B0604020202020204" pitchFamily="34" charset="0"/>
                        <a:buNone/>
                      </a:pPr>
                      <a:r>
                        <a:rPr lang="en-US" sz="1500" dirty="0">
                          <a:hlinkClick r:id="rId3" action="ppaction://hlinksldjump"/>
                        </a:rPr>
                        <a:t>The Sign of the Cross</a:t>
                      </a:r>
                      <a:endParaRPr lang="en-US" sz="1500" dirty="0"/>
                    </a:p>
                    <a:p>
                      <a:pPr marL="0" indent="0">
                        <a:buFont typeface="Arial" panose="020B0604020202020204" pitchFamily="34" charset="0"/>
                        <a:buNone/>
                      </a:pPr>
                      <a:endParaRPr lang="en-US" sz="1500" dirty="0"/>
                    </a:p>
                    <a:p>
                      <a:pPr marL="0" indent="0">
                        <a:buFont typeface="Arial" panose="020B0604020202020204" pitchFamily="34" charset="0"/>
                        <a:buNone/>
                      </a:pPr>
                      <a:r>
                        <a:rPr lang="en-US" sz="1500" dirty="0">
                          <a:hlinkClick r:id="rId4" action="ppaction://hlinksldjump"/>
                        </a:rPr>
                        <a:t>The Lords Prayer</a:t>
                      </a:r>
                      <a:endParaRPr lang="en-US" sz="1500" dirty="0"/>
                    </a:p>
                    <a:p>
                      <a:pPr marL="0" indent="0">
                        <a:buFont typeface="Arial" panose="020B0604020202020204" pitchFamily="34" charset="0"/>
                        <a:buNone/>
                      </a:pPr>
                      <a:endParaRPr lang="en-US" sz="1500" dirty="0"/>
                    </a:p>
                    <a:p>
                      <a:pPr marL="0" indent="0">
                        <a:buFont typeface="Arial" panose="020B0604020202020204" pitchFamily="34" charset="0"/>
                        <a:buNone/>
                      </a:pPr>
                      <a:r>
                        <a:rPr lang="en-US" sz="1500" dirty="0">
                          <a:hlinkClick r:id="rId5" action="ppaction://hlinksldjump"/>
                        </a:rPr>
                        <a:t>Hail Mary</a:t>
                      </a:r>
                      <a:endParaRPr lang="en-US" sz="1500" dirty="0"/>
                    </a:p>
                    <a:p>
                      <a:endParaRPr lang="en-US" sz="1500" dirty="0"/>
                    </a:p>
                    <a:p>
                      <a:endParaRPr lang="en-GB" sz="15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500" dirty="0">
                          <a:hlinkClick r:id="rId6" action="ppaction://hlinksldjump"/>
                        </a:rPr>
                        <a:t>Morning Offering -  KS1 </a:t>
                      </a:r>
                      <a:endParaRPr lang="en-US" sz="1500" dirty="0"/>
                    </a:p>
                    <a:p>
                      <a:endParaRPr lang="en-GB" sz="1500" dirty="0"/>
                    </a:p>
                    <a:p>
                      <a:r>
                        <a:rPr lang="en-GB" sz="1500" dirty="0">
                          <a:hlinkClick r:id="rId7" action="ppaction://hlinksldjump"/>
                        </a:rPr>
                        <a:t>Grace before meals – KS1</a:t>
                      </a:r>
                      <a:endParaRPr lang="en-GB" sz="1500" dirty="0"/>
                    </a:p>
                    <a:p>
                      <a:endParaRPr lang="en-GB" sz="1500" dirty="0"/>
                    </a:p>
                    <a:p>
                      <a:r>
                        <a:rPr lang="en-GB" sz="1500" dirty="0">
                          <a:hlinkClick r:id="rId8" action="ppaction://hlinksldjump"/>
                        </a:rPr>
                        <a:t>Grace after meals – KS1</a:t>
                      </a:r>
                      <a:endParaRPr lang="en-GB" sz="1500" dirty="0"/>
                    </a:p>
                    <a:p>
                      <a:endParaRPr lang="en-GB" sz="1500" dirty="0"/>
                    </a:p>
                    <a:p>
                      <a:r>
                        <a:rPr lang="en-GB" sz="1500" dirty="0">
                          <a:hlinkClick r:id="rId9" action="ppaction://hlinksldjump"/>
                        </a:rPr>
                        <a:t>Prayer at the end of the day – KS1 </a:t>
                      </a:r>
                      <a:endParaRPr lang="en-GB" sz="1500" dirty="0"/>
                    </a:p>
                    <a:p>
                      <a:endParaRPr lang="en-GB" sz="1500" dirty="0"/>
                    </a:p>
                    <a:p>
                      <a:r>
                        <a:rPr lang="en-US" sz="1500" dirty="0">
                          <a:hlinkClick r:id="rId10" action="ppaction://hlinksldjump"/>
                        </a:rPr>
                        <a:t>Glory Be</a:t>
                      </a:r>
                      <a:endParaRPr lang="en-US" sz="1500" dirty="0"/>
                    </a:p>
                    <a:p>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500" dirty="0"/>
                    </a:p>
                    <a:p>
                      <a:endParaRPr lang="en-US" sz="1500" dirty="0"/>
                    </a:p>
                  </a:txBody>
                  <a:tcPr/>
                </a:tc>
                <a:tc>
                  <a:txBody>
                    <a:bodyPr/>
                    <a:lstStyle/>
                    <a:p>
                      <a:r>
                        <a:rPr lang="en-US" sz="1500" dirty="0">
                          <a:hlinkClick r:id="rId11" action="ppaction://hlinksldjump"/>
                        </a:rPr>
                        <a:t>Morning Offering – KS2</a:t>
                      </a:r>
                      <a:endParaRPr lang="en-US" sz="1500" dirty="0"/>
                    </a:p>
                    <a:p>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GB" sz="1500" dirty="0">
                          <a:hlinkClick r:id="rId12" action="ppaction://hlinksldjump"/>
                        </a:rPr>
                        <a:t>Grace before meals - KS2</a:t>
                      </a:r>
                      <a:endParaRPr lang="en-GB" sz="15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GB" sz="1500" dirty="0">
                          <a:hlinkClick r:id="rId8" action="ppaction://hlinksldjump"/>
                        </a:rPr>
                        <a:t>Grace after meals – KS2</a:t>
                      </a:r>
                      <a:endParaRPr lang="en-GB" sz="15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GB" sz="1500" dirty="0">
                          <a:hlinkClick r:id="rId13" action="ppaction://hlinksldjump"/>
                        </a:rPr>
                        <a:t>Prayer at the end of the day – KS2</a:t>
                      </a:r>
                      <a:endParaRPr lang="en-US" sz="1500" dirty="0"/>
                    </a:p>
                    <a:p>
                      <a:r>
                        <a:rPr lang="en-US" sz="1500" dirty="0"/>
                        <a:t> </a:t>
                      </a:r>
                    </a:p>
                    <a:p>
                      <a:r>
                        <a:rPr lang="en-US" sz="1500" dirty="0">
                          <a:hlinkClick r:id="rId14" action="ppaction://hlinksldjump"/>
                        </a:rPr>
                        <a:t>The Apostles’ Creed</a:t>
                      </a:r>
                      <a:endParaRPr lang="en-US" sz="1500" dirty="0"/>
                    </a:p>
                    <a:p>
                      <a:endParaRPr lang="en-US" sz="1500" dirty="0"/>
                    </a:p>
                    <a:p>
                      <a:r>
                        <a:rPr lang="en-US" sz="1500" dirty="0">
                          <a:hlinkClick r:id="rId15" action="ppaction://hlinksldjump"/>
                        </a:rPr>
                        <a:t>An Act of Contrition</a:t>
                      </a:r>
                      <a:endParaRPr lang="en-US" sz="1500" dirty="0"/>
                    </a:p>
                    <a:p>
                      <a:endParaRPr lang="en-US" sz="1500" dirty="0"/>
                    </a:p>
                    <a:p>
                      <a:r>
                        <a:rPr lang="en-US" sz="1500" dirty="0">
                          <a:hlinkClick r:id="rId16" action="ppaction://hlinksldjump"/>
                        </a:rPr>
                        <a:t>Angel of God</a:t>
                      </a:r>
                      <a:endParaRPr lang="en-US" sz="1500" dirty="0"/>
                    </a:p>
                    <a:p>
                      <a:endParaRPr lang="en-US" sz="1500" dirty="0"/>
                    </a:p>
                    <a:p>
                      <a:r>
                        <a:rPr lang="en-US" sz="1500" dirty="0">
                          <a:hlinkClick r:id="rId17" action="ppaction://hlinksldjump"/>
                        </a:rPr>
                        <a:t>The Prayer of St Richard of Chichester</a:t>
                      </a:r>
                      <a:endParaRPr lang="en-US" sz="1500" dirty="0"/>
                    </a:p>
                    <a:p>
                      <a:endParaRPr lang="en-US" sz="1500" dirty="0"/>
                    </a:p>
                    <a:p>
                      <a:r>
                        <a:rPr lang="en-US" sz="1500" dirty="0">
                          <a:hlinkClick r:id="rId18" action="ppaction://hlinksldjump"/>
                        </a:rPr>
                        <a:t>Act of Faith</a:t>
                      </a:r>
                      <a:endParaRPr lang="en-US" sz="1500" dirty="0"/>
                    </a:p>
                    <a:p>
                      <a:endParaRPr lang="en-US" sz="1500" dirty="0"/>
                    </a:p>
                    <a:p>
                      <a:r>
                        <a:rPr lang="en-US" sz="1500" dirty="0">
                          <a:hlinkClick r:id="rId19" action="ppaction://hlinksldjump"/>
                        </a:rPr>
                        <a:t>Act of Hope</a:t>
                      </a:r>
                      <a:endParaRPr lang="en-US" sz="1500" dirty="0"/>
                    </a:p>
                    <a:p>
                      <a:endParaRPr lang="en-US" sz="1500" dirty="0"/>
                    </a:p>
                    <a:p>
                      <a:r>
                        <a:rPr lang="en-US" sz="1500" dirty="0">
                          <a:hlinkClick r:id="rId20" action="ppaction://hlinksldjump"/>
                        </a:rPr>
                        <a:t>Act of Love</a:t>
                      </a:r>
                      <a:endParaRPr lang="en-US" sz="1500" dirty="0"/>
                    </a:p>
                  </a:txBody>
                  <a:tcPr/>
                </a:tc>
                <a:tc>
                  <a:txBody>
                    <a:bodyPr/>
                    <a:lstStyle/>
                    <a:p>
                      <a:r>
                        <a:rPr lang="en-US" sz="1500" dirty="0">
                          <a:hlinkClick r:id="rId21" action="ppaction://hlinksldjump"/>
                        </a:rPr>
                        <a:t>The Rosary</a:t>
                      </a:r>
                      <a:endParaRPr lang="en-US" sz="1500" dirty="0"/>
                    </a:p>
                    <a:p>
                      <a:endParaRPr lang="en-US" sz="1500" dirty="0"/>
                    </a:p>
                    <a:p>
                      <a:endParaRPr lang="en-US" sz="1500" dirty="0"/>
                    </a:p>
                    <a:p>
                      <a:r>
                        <a:rPr lang="en-US" sz="1500" dirty="0">
                          <a:hlinkClick r:id="rId22" action="ppaction://hlinksldjump"/>
                        </a:rPr>
                        <a:t>The Magnificat </a:t>
                      </a:r>
                      <a:endParaRPr lang="en-US" sz="1500" dirty="0"/>
                    </a:p>
                    <a:p>
                      <a:endParaRPr lang="en-US" sz="1500" dirty="0"/>
                    </a:p>
                    <a:p>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500" dirty="0">
                          <a:hlinkClick r:id="rId23" action="ppaction://hlinksldjump"/>
                        </a:rPr>
                        <a:t>Come, Holy Spirit</a:t>
                      </a:r>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500" dirty="0"/>
                    </a:p>
                    <a:p>
                      <a:endParaRPr lang="en-US" sz="1500" dirty="0"/>
                    </a:p>
                  </a:txBody>
                  <a:tcPr/>
                </a:tc>
                <a:tc>
                  <a:txBody>
                    <a:bodyPr/>
                    <a:lstStyle/>
                    <a:p>
                      <a:r>
                        <a:rPr lang="en-US" sz="1500" dirty="0">
                          <a:hlinkClick r:id="rId24" action="ppaction://hlinksldjump"/>
                        </a:rPr>
                        <a:t>The Benedictus</a:t>
                      </a:r>
                      <a:endParaRPr lang="en-US" sz="1500" dirty="0"/>
                    </a:p>
                    <a:p>
                      <a:endParaRPr lang="en-US" sz="1500" dirty="0"/>
                    </a:p>
                    <a:p>
                      <a:endParaRPr lang="en-US" sz="1500" dirty="0"/>
                    </a:p>
                    <a:p>
                      <a:r>
                        <a:rPr lang="en-US" sz="1500" dirty="0">
                          <a:hlinkClick r:id="rId25" action="ppaction://hlinksldjump"/>
                        </a:rPr>
                        <a:t>The Angelus</a:t>
                      </a:r>
                      <a:endParaRPr lang="en-US" sz="1500" dirty="0"/>
                    </a:p>
                    <a:p>
                      <a:endParaRPr lang="en-US" sz="1500" dirty="0"/>
                    </a:p>
                    <a:p>
                      <a:endParaRPr lang="en-US" sz="1500" dirty="0"/>
                    </a:p>
                    <a:p>
                      <a:r>
                        <a:rPr lang="en-US" sz="1500" dirty="0">
                          <a:hlinkClick r:id="rId26" action="ppaction://hlinksldjump"/>
                        </a:rPr>
                        <a:t>Hail Holy Queen</a:t>
                      </a:r>
                      <a:endParaRPr lang="en-US" sz="1500" dirty="0"/>
                    </a:p>
                    <a:p>
                      <a:endParaRPr lang="en-US" sz="1500" dirty="0"/>
                    </a:p>
                    <a:p>
                      <a:r>
                        <a:rPr lang="en-US" sz="1500" dirty="0">
                          <a:hlinkClick r:id="rId27" action="ppaction://hlinksldjump"/>
                        </a:rPr>
                        <a:t>The </a:t>
                      </a:r>
                      <a:r>
                        <a:rPr lang="en-US" sz="1500" dirty="0" err="1">
                          <a:hlinkClick r:id="rId27" action="ppaction://hlinksldjump"/>
                        </a:rPr>
                        <a:t>Memorare</a:t>
                      </a:r>
                      <a:endParaRPr lang="en-US" sz="1500" dirty="0"/>
                    </a:p>
                    <a:p>
                      <a:endParaRPr lang="en-US" sz="1500" dirty="0"/>
                    </a:p>
                    <a:p>
                      <a:r>
                        <a:rPr lang="en-US" sz="1500" dirty="0">
                          <a:hlinkClick r:id="rId28" action="ppaction://hlinksldjump"/>
                        </a:rPr>
                        <a:t>Jesus, Mary and Joseph, I give you</a:t>
                      </a:r>
                      <a:endParaRPr lang="en-US" sz="1500" dirty="0"/>
                    </a:p>
                    <a:p>
                      <a:endParaRPr lang="en-US" sz="1500" dirty="0"/>
                    </a:p>
                    <a:p>
                      <a:r>
                        <a:rPr lang="en-US" sz="1500" dirty="0">
                          <a:hlinkClick r:id="rId29" action="ppaction://hlinksldjump"/>
                        </a:rPr>
                        <a:t>Eternal Rest</a:t>
                      </a:r>
                      <a:endParaRPr lang="en-US" sz="1500" dirty="0"/>
                    </a:p>
                    <a:p>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500" dirty="0">
                          <a:hlinkClick r:id="rId30" action="ppaction://hlinksldjump"/>
                        </a:rPr>
                        <a:t>Diocesan Prayer for Vocations</a:t>
                      </a:r>
                      <a:endParaRPr lang="en-US" sz="1500" dirty="0"/>
                    </a:p>
                    <a:p>
                      <a:endParaRPr lang="en-US" sz="1500" dirty="0"/>
                    </a:p>
                  </a:txBody>
                  <a:tcPr/>
                </a:tc>
                <a:extLst>
                  <a:ext uri="{0D108BD9-81ED-4DB2-BD59-A6C34878D82A}">
                    <a16:rowId xmlns:a16="http://schemas.microsoft.com/office/drawing/2014/main" val="2825821893"/>
                  </a:ext>
                </a:extLst>
              </a:tr>
            </a:tbl>
          </a:graphicData>
        </a:graphic>
      </p:graphicFrame>
    </p:spTree>
    <p:extLst>
      <p:ext uri="{BB962C8B-B14F-4D97-AF65-F5344CB8AC3E}">
        <p14:creationId xmlns:p14="http://schemas.microsoft.com/office/powerpoint/2010/main" val="69750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685B3-1780-D5F6-6E58-76FC12381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C4C06A-4F7F-1F85-B5B9-7E9130E1B04A}"/>
              </a:ext>
            </a:extLst>
          </p:cNvPr>
          <p:cNvSpPr>
            <a:spLocks noGrp="1"/>
          </p:cNvSpPr>
          <p:nvPr>
            <p:ph type="title"/>
          </p:nvPr>
        </p:nvSpPr>
        <p:spPr>
          <a:xfrm>
            <a:off x="589722" y="236792"/>
            <a:ext cx="10515600" cy="1325563"/>
          </a:xfrm>
        </p:spPr>
        <p:txBody>
          <a:bodyPr/>
          <a:lstStyle/>
          <a:p>
            <a:r>
              <a:rPr lang="en-US" dirty="0"/>
              <a:t>Apostles creed</a:t>
            </a:r>
            <a:endParaRPr lang="en-GB" dirty="0"/>
          </a:p>
        </p:txBody>
      </p:sp>
      <p:sp>
        <p:nvSpPr>
          <p:cNvPr id="3" name="Content Placeholder 2">
            <a:extLst>
              <a:ext uri="{FF2B5EF4-FFF2-40B4-BE49-F238E27FC236}">
                <a16:creationId xmlns:a16="http://schemas.microsoft.com/office/drawing/2014/main" id="{AEC054FE-2021-C86C-AD7C-897EFD07AE11}"/>
              </a:ext>
            </a:extLst>
          </p:cNvPr>
          <p:cNvSpPr>
            <a:spLocks noGrp="1"/>
          </p:cNvSpPr>
          <p:nvPr>
            <p:ph idx="1"/>
          </p:nvPr>
        </p:nvSpPr>
        <p:spPr>
          <a:xfrm>
            <a:off x="838200" y="1494693"/>
            <a:ext cx="10515600" cy="4486271"/>
          </a:xfrm>
        </p:spPr>
        <p:txBody>
          <a:bodyPr>
            <a:normAutofit/>
          </a:bodyPr>
          <a:lstStyle/>
          <a:p>
            <a:pPr marL="0" indent="0">
              <a:buNone/>
            </a:pPr>
            <a:r>
              <a:rPr lang="en-US" sz="3300" dirty="0"/>
              <a:t>I believe in the Holy Spirit,</a:t>
            </a:r>
          </a:p>
          <a:p>
            <a:pPr marL="0" indent="0">
              <a:buNone/>
            </a:pPr>
            <a:r>
              <a:rPr lang="en-US" sz="3300" dirty="0"/>
              <a:t>the holy catholic Church,</a:t>
            </a:r>
          </a:p>
          <a:p>
            <a:pPr marL="0" indent="0">
              <a:buNone/>
            </a:pPr>
            <a:r>
              <a:rPr lang="en-US" sz="3300" dirty="0"/>
              <a:t>the communion of saints,</a:t>
            </a:r>
          </a:p>
          <a:p>
            <a:pPr marL="0" indent="0">
              <a:buNone/>
            </a:pPr>
            <a:r>
              <a:rPr lang="en-US" sz="3300" dirty="0"/>
              <a:t>the forgiveness of sins,</a:t>
            </a:r>
          </a:p>
          <a:p>
            <a:pPr marL="0" indent="0">
              <a:buNone/>
            </a:pPr>
            <a:r>
              <a:rPr lang="en-US" sz="3300" dirty="0"/>
              <a:t>the resurrection of the body,</a:t>
            </a:r>
          </a:p>
          <a:p>
            <a:pPr marL="0" indent="0">
              <a:buNone/>
            </a:pPr>
            <a:r>
              <a:rPr lang="en-US" sz="3300" dirty="0"/>
              <a:t>and life everlasting. </a:t>
            </a:r>
          </a:p>
          <a:p>
            <a:pPr marL="0" indent="0">
              <a:buNone/>
            </a:pPr>
            <a:r>
              <a:rPr lang="en-US" sz="3300" dirty="0"/>
              <a:t>Amen</a:t>
            </a:r>
          </a:p>
        </p:txBody>
      </p:sp>
    </p:spTree>
    <p:extLst>
      <p:ext uri="{BB962C8B-B14F-4D97-AF65-F5344CB8AC3E}">
        <p14:creationId xmlns:p14="http://schemas.microsoft.com/office/powerpoint/2010/main" val="398675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BFCB-DA34-5421-B07D-981C481EF6A1}"/>
              </a:ext>
            </a:extLst>
          </p:cNvPr>
          <p:cNvSpPr>
            <a:spLocks noGrp="1"/>
          </p:cNvSpPr>
          <p:nvPr>
            <p:ph type="title"/>
          </p:nvPr>
        </p:nvSpPr>
        <p:spPr/>
        <p:txBody>
          <a:bodyPr/>
          <a:lstStyle/>
          <a:p>
            <a:r>
              <a:rPr lang="en-US" dirty="0"/>
              <a:t>An Act of Contrition</a:t>
            </a:r>
            <a:endParaRPr lang="en-GB" dirty="0"/>
          </a:p>
        </p:txBody>
      </p:sp>
      <p:sp>
        <p:nvSpPr>
          <p:cNvPr id="3" name="Content Placeholder 2">
            <a:extLst>
              <a:ext uri="{FF2B5EF4-FFF2-40B4-BE49-F238E27FC236}">
                <a16:creationId xmlns:a16="http://schemas.microsoft.com/office/drawing/2014/main" id="{E7BCAD6E-D632-706E-4856-001A8E4D6DCA}"/>
              </a:ext>
            </a:extLst>
          </p:cNvPr>
          <p:cNvSpPr>
            <a:spLocks noGrp="1"/>
          </p:cNvSpPr>
          <p:nvPr>
            <p:ph idx="1"/>
          </p:nvPr>
        </p:nvSpPr>
        <p:spPr/>
        <p:txBody>
          <a:bodyPr/>
          <a:lstStyle/>
          <a:p>
            <a:pPr marL="0" indent="0">
              <a:buNone/>
            </a:pPr>
            <a:r>
              <a:rPr lang="en-US" dirty="0"/>
              <a:t>O my God,</a:t>
            </a:r>
          </a:p>
          <a:p>
            <a:pPr marL="0" indent="0">
              <a:buNone/>
            </a:pPr>
            <a:r>
              <a:rPr lang="en-US" dirty="0" err="1"/>
              <a:t>bcause</a:t>
            </a:r>
            <a:r>
              <a:rPr lang="en-US" dirty="0"/>
              <a:t> you are so good, </a:t>
            </a:r>
          </a:p>
          <a:p>
            <a:pPr marL="0" indent="0">
              <a:buNone/>
            </a:pPr>
            <a:r>
              <a:rPr lang="en-US" dirty="0"/>
              <a:t>I am very sorry that I have sinned against you,</a:t>
            </a:r>
          </a:p>
          <a:p>
            <a:pPr marL="0" indent="0">
              <a:buNone/>
            </a:pPr>
            <a:r>
              <a:rPr lang="en-US" dirty="0"/>
              <a:t>and with the help of your grace</a:t>
            </a:r>
          </a:p>
          <a:p>
            <a:pPr marL="0" indent="0">
              <a:buNone/>
            </a:pPr>
            <a:r>
              <a:rPr lang="en-US" dirty="0"/>
              <a:t>I will not sin again</a:t>
            </a:r>
            <a:endParaRPr lang="en-GB" dirty="0"/>
          </a:p>
        </p:txBody>
      </p:sp>
    </p:spTree>
    <p:extLst>
      <p:ext uri="{BB962C8B-B14F-4D97-AF65-F5344CB8AC3E}">
        <p14:creationId xmlns:p14="http://schemas.microsoft.com/office/powerpoint/2010/main" val="927174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Prayer to the Guardian Angel</a:t>
            </a:r>
          </a:p>
        </p:txBody>
      </p:sp>
      <p:sp>
        <p:nvSpPr>
          <p:cNvPr id="4" name="Rectangle 1"/>
          <p:cNvSpPr>
            <a:spLocks noGrp="1" noChangeArrowheads="1"/>
          </p:cNvSpPr>
          <p:nvPr>
            <p:ph idx="1"/>
          </p:nvPr>
        </p:nvSpPr>
        <p:spPr bwMode="auto">
          <a:xfrm>
            <a:off x="838200" y="2293134"/>
            <a:ext cx="753353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333333"/>
                </a:solidFill>
                <a:effectLst/>
                <a:latin typeface="+mn-lt"/>
              </a:rPr>
              <a:t>Angel of God, my guardian dear,</a:t>
            </a:r>
            <a:br>
              <a:rPr kumimoji="0" lang="en-US" altLang="en-US" sz="3600" b="0" i="0" u="none" strike="noStrike" cap="none" normalizeH="0" baseline="0" dirty="0">
                <a:ln>
                  <a:noFill/>
                </a:ln>
                <a:solidFill>
                  <a:srgbClr val="333333"/>
                </a:solidFill>
                <a:effectLst/>
                <a:latin typeface="+mn-lt"/>
              </a:rPr>
            </a:br>
            <a:r>
              <a:rPr kumimoji="0" lang="en-US" altLang="en-US" sz="3600" b="0" i="0" u="none" strike="noStrike" cap="none" normalizeH="0" baseline="0" dirty="0">
                <a:ln>
                  <a:noFill/>
                </a:ln>
                <a:solidFill>
                  <a:srgbClr val="333333"/>
                </a:solidFill>
                <a:effectLst/>
                <a:latin typeface="+mn-lt"/>
              </a:rPr>
              <a:t>to whom God's love commits me here,</a:t>
            </a:r>
            <a:br>
              <a:rPr kumimoji="0" lang="en-US" altLang="en-US" sz="3600" b="0" i="0" u="none" strike="noStrike" cap="none" normalizeH="0" baseline="0" dirty="0">
                <a:ln>
                  <a:noFill/>
                </a:ln>
                <a:solidFill>
                  <a:srgbClr val="333333"/>
                </a:solidFill>
                <a:effectLst/>
                <a:latin typeface="+mn-lt"/>
              </a:rPr>
            </a:br>
            <a:r>
              <a:rPr kumimoji="0" lang="en-US" altLang="en-US" sz="3600" b="0" i="0" u="none" strike="noStrike" cap="none" normalizeH="0" baseline="0" dirty="0">
                <a:ln>
                  <a:noFill/>
                </a:ln>
                <a:solidFill>
                  <a:srgbClr val="333333"/>
                </a:solidFill>
                <a:effectLst/>
                <a:latin typeface="+mn-lt"/>
              </a:rPr>
              <a:t>ever this day be at my side,</a:t>
            </a:r>
            <a:br>
              <a:rPr kumimoji="0" lang="en-US" altLang="en-US" sz="3600" b="0" i="0" u="none" strike="noStrike" cap="none" normalizeH="0" baseline="0" dirty="0">
                <a:ln>
                  <a:noFill/>
                </a:ln>
                <a:solidFill>
                  <a:srgbClr val="333333"/>
                </a:solidFill>
                <a:effectLst/>
                <a:latin typeface="+mn-lt"/>
              </a:rPr>
            </a:br>
            <a:r>
              <a:rPr kumimoji="0" lang="en-US" altLang="en-US" sz="3600" b="0" i="0" u="none" strike="noStrike" cap="none" normalizeH="0" baseline="0" dirty="0">
                <a:ln>
                  <a:noFill/>
                </a:ln>
                <a:solidFill>
                  <a:srgbClr val="333333"/>
                </a:solidFill>
                <a:effectLst/>
                <a:latin typeface="+mn-lt"/>
              </a:rPr>
              <a:t>to light and guard, to rule and guide.</a:t>
            </a:r>
            <a:br>
              <a:rPr kumimoji="0" lang="en-US" altLang="en-US" sz="3600" b="0" i="0" u="none" strike="noStrike" cap="none" normalizeH="0" baseline="0" dirty="0">
                <a:ln>
                  <a:noFill/>
                </a:ln>
                <a:solidFill>
                  <a:srgbClr val="333333"/>
                </a:solidFill>
                <a:effectLst/>
                <a:latin typeface="+mn-lt"/>
              </a:rPr>
            </a:br>
            <a:r>
              <a:rPr kumimoji="0" lang="en-US" altLang="en-US" sz="3600" b="0" i="0" u="none" strike="noStrike" cap="none" normalizeH="0" baseline="0" dirty="0">
                <a:ln>
                  <a:noFill/>
                </a:ln>
                <a:solidFill>
                  <a:srgbClr val="333333"/>
                </a:solidFill>
                <a:effectLst/>
                <a:latin typeface="+mn-lt"/>
              </a:rPr>
              <a:t>Amen.</a:t>
            </a:r>
            <a:endParaRPr kumimoji="0" lang="en-US" altLang="en-US" sz="3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http://clipart-library.com/data_images/49046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8560" y="508001"/>
            <a:ext cx="4829174" cy="482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492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040" y="172089"/>
            <a:ext cx="10017760" cy="859269"/>
          </a:xfrm>
        </p:spPr>
        <p:txBody>
          <a:bodyPr>
            <a:normAutofit/>
          </a:bodyPr>
          <a:lstStyle/>
          <a:p>
            <a:r>
              <a:rPr lang="en-GB" sz="4000" b="1" dirty="0"/>
              <a:t>Prayer of St. Richard of Chichester</a:t>
            </a:r>
          </a:p>
        </p:txBody>
      </p:sp>
      <p:sp>
        <p:nvSpPr>
          <p:cNvPr id="3" name="Content Placeholder 2"/>
          <p:cNvSpPr>
            <a:spLocks noGrp="1"/>
          </p:cNvSpPr>
          <p:nvPr>
            <p:ph idx="1"/>
          </p:nvPr>
        </p:nvSpPr>
        <p:spPr>
          <a:xfrm>
            <a:off x="1336040" y="1114425"/>
            <a:ext cx="10515600" cy="4351338"/>
          </a:xfrm>
        </p:spPr>
        <p:txBody>
          <a:bodyPr>
            <a:noAutofit/>
          </a:bodyPr>
          <a:lstStyle/>
          <a:p>
            <a:pPr marL="0" indent="0">
              <a:buNone/>
            </a:pPr>
            <a:r>
              <a:rPr lang="en-GB" sz="3600" dirty="0"/>
              <a:t>Day by day,</a:t>
            </a:r>
          </a:p>
          <a:p>
            <a:pPr marL="0" indent="0">
              <a:buNone/>
            </a:pPr>
            <a:r>
              <a:rPr lang="en-GB" sz="3600" dirty="0"/>
              <a:t>O dear Lord,</a:t>
            </a:r>
          </a:p>
          <a:p>
            <a:pPr marL="0" indent="0">
              <a:buNone/>
            </a:pPr>
            <a:r>
              <a:rPr lang="en-GB" sz="3600" dirty="0"/>
              <a:t>three things I pray:</a:t>
            </a:r>
          </a:p>
          <a:p>
            <a:pPr marL="0" indent="0">
              <a:buNone/>
            </a:pPr>
            <a:r>
              <a:rPr lang="en-GB" sz="3600" dirty="0"/>
              <a:t>to see you more clearly,</a:t>
            </a:r>
          </a:p>
          <a:p>
            <a:pPr marL="0" indent="0">
              <a:buNone/>
            </a:pPr>
            <a:r>
              <a:rPr lang="en-GB" sz="3600" dirty="0"/>
              <a:t>love you more dearly,</a:t>
            </a:r>
          </a:p>
          <a:p>
            <a:pPr marL="0" indent="0">
              <a:buNone/>
            </a:pPr>
            <a:r>
              <a:rPr lang="en-GB" sz="3600" dirty="0"/>
              <a:t>follow you more nearly,</a:t>
            </a:r>
          </a:p>
          <a:p>
            <a:pPr marL="0" indent="0">
              <a:buNone/>
            </a:pPr>
            <a:r>
              <a:rPr lang="en-GB" sz="3600" dirty="0"/>
              <a:t>day by day,</a:t>
            </a:r>
          </a:p>
          <a:p>
            <a:pPr marL="0" indent="0">
              <a:buNone/>
            </a:pPr>
            <a:r>
              <a:rPr lang="en-GB" sz="3600" dirty="0"/>
              <a:t>by day, by day.</a:t>
            </a:r>
          </a:p>
          <a:p>
            <a:pPr marL="0" indent="0">
              <a:buNone/>
            </a:pPr>
            <a:r>
              <a:rPr lang="en-GB" sz="3600" dirty="0"/>
              <a:t>Amen.</a:t>
            </a:r>
          </a:p>
        </p:txBody>
      </p:sp>
    </p:spTree>
    <p:extLst>
      <p:ext uri="{BB962C8B-B14F-4D97-AF65-F5344CB8AC3E}">
        <p14:creationId xmlns:p14="http://schemas.microsoft.com/office/powerpoint/2010/main" val="52046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Act of Faith, Hope and Love</a:t>
            </a:r>
          </a:p>
        </p:txBody>
      </p:sp>
      <p:sp>
        <p:nvSpPr>
          <p:cNvPr id="3" name="Content Placeholder 2"/>
          <p:cNvSpPr>
            <a:spLocks noGrp="1"/>
          </p:cNvSpPr>
          <p:nvPr>
            <p:ph idx="1"/>
          </p:nvPr>
        </p:nvSpPr>
        <p:spPr>
          <a:xfrm>
            <a:off x="838200" y="1917065"/>
            <a:ext cx="10515600" cy="4351338"/>
          </a:xfrm>
        </p:spPr>
        <p:txBody>
          <a:bodyPr>
            <a:normAutofit/>
          </a:bodyPr>
          <a:lstStyle/>
          <a:p>
            <a:pPr marL="0" indent="0">
              <a:buNone/>
            </a:pPr>
            <a:r>
              <a:rPr lang="en-GB" sz="3600" dirty="0"/>
              <a:t>Jesus, I believe in you.</a:t>
            </a:r>
            <a:br>
              <a:rPr lang="en-GB" sz="3600" dirty="0"/>
            </a:br>
            <a:r>
              <a:rPr lang="en-GB" sz="3600" dirty="0"/>
              <a:t>Jesus, I hope in you.</a:t>
            </a:r>
            <a:br>
              <a:rPr lang="en-GB" sz="3600" dirty="0"/>
            </a:br>
            <a:r>
              <a:rPr lang="en-GB" sz="3600" dirty="0"/>
              <a:t>Jesus, I love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620" y="510857"/>
            <a:ext cx="6172200" cy="5876925"/>
          </a:xfrm>
          <a:prstGeom prst="rect">
            <a:avLst/>
          </a:prstGeom>
        </p:spPr>
      </p:pic>
    </p:spTree>
    <p:extLst>
      <p:ext uri="{BB962C8B-B14F-4D97-AF65-F5344CB8AC3E}">
        <p14:creationId xmlns:p14="http://schemas.microsoft.com/office/powerpoint/2010/main" val="300906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Act of Faith</a:t>
            </a:r>
          </a:p>
        </p:txBody>
      </p:sp>
      <p:sp>
        <p:nvSpPr>
          <p:cNvPr id="3" name="Content Placeholder 2"/>
          <p:cNvSpPr>
            <a:spLocks noGrp="1"/>
          </p:cNvSpPr>
          <p:nvPr>
            <p:ph idx="1"/>
          </p:nvPr>
        </p:nvSpPr>
        <p:spPr/>
        <p:txBody>
          <a:bodyPr>
            <a:normAutofit/>
          </a:bodyPr>
          <a:lstStyle/>
          <a:p>
            <a:pPr marL="0" indent="0">
              <a:buNone/>
            </a:pPr>
            <a:r>
              <a:rPr lang="en-GB" sz="3600" dirty="0"/>
              <a:t>My God, I believe in you</a:t>
            </a:r>
          </a:p>
          <a:p>
            <a:pPr marL="0" indent="0">
              <a:buNone/>
            </a:pPr>
            <a:r>
              <a:rPr lang="en-GB" sz="3600" dirty="0"/>
              <a:t>and all your Church teaches,</a:t>
            </a:r>
          </a:p>
          <a:p>
            <a:pPr marL="0" indent="0">
              <a:buNone/>
            </a:pPr>
            <a:r>
              <a:rPr lang="en-GB" sz="3600" dirty="0"/>
              <a:t>because you have said it</a:t>
            </a:r>
          </a:p>
          <a:p>
            <a:pPr marL="0" indent="0">
              <a:buNone/>
            </a:pPr>
            <a:r>
              <a:rPr lang="en-GB" sz="3600" dirty="0"/>
              <a:t>and your word is true.</a:t>
            </a:r>
          </a:p>
        </p:txBody>
      </p:sp>
      <p:pic>
        <p:nvPicPr>
          <p:cNvPr id="4098" name="Picture 2" descr="https://i.pinimg.com/736x/c7/2a/1e/c72a1ea8db4138d2c102ad9523fc2de1--cross-clipart-english-cour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8246" y="3883978"/>
            <a:ext cx="2037248" cy="25825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lipart-library.com/images/pc5ro9p9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9185" y="2371725"/>
            <a:ext cx="1892618" cy="18926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071360" y="3656683"/>
            <a:ext cx="2126932" cy="860071"/>
          </a:xfrm>
          <a:prstGeom prst="rect">
            <a:avLst/>
          </a:prstGeom>
        </p:spPr>
      </p:pic>
    </p:spTree>
    <p:extLst>
      <p:ext uri="{BB962C8B-B14F-4D97-AF65-F5344CB8AC3E}">
        <p14:creationId xmlns:p14="http://schemas.microsoft.com/office/powerpoint/2010/main" val="411511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Act of Hope</a:t>
            </a:r>
          </a:p>
        </p:txBody>
      </p:sp>
      <p:sp>
        <p:nvSpPr>
          <p:cNvPr id="3" name="Content Placeholder 2"/>
          <p:cNvSpPr>
            <a:spLocks noGrp="1"/>
          </p:cNvSpPr>
          <p:nvPr>
            <p:ph idx="1"/>
          </p:nvPr>
        </p:nvSpPr>
        <p:spPr>
          <a:xfrm>
            <a:off x="1195705" y="1690692"/>
            <a:ext cx="10515600" cy="4351338"/>
          </a:xfrm>
        </p:spPr>
        <p:txBody>
          <a:bodyPr>
            <a:normAutofit/>
          </a:bodyPr>
          <a:lstStyle/>
          <a:p>
            <a:pPr marL="0" indent="0">
              <a:buNone/>
            </a:pPr>
            <a:r>
              <a:rPr lang="en-GB" sz="3600" dirty="0"/>
              <a:t>My God, I hope in you,</a:t>
            </a:r>
          </a:p>
          <a:p>
            <a:pPr marL="0" indent="0">
              <a:buNone/>
            </a:pPr>
            <a:r>
              <a:rPr lang="en-GB" sz="3600" dirty="0"/>
              <a:t>for grace and for glory,</a:t>
            </a:r>
          </a:p>
          <a:p>
            <a:pPr marL="0" indent="0">
              <a:buNone/>
            </a:pPr>
            <a:r>
              <a:rPr lang="en-GB" sz="3600" dirty="0"/>
              <a:t>because of your promises,</a:t>
            </a:r>
          </a:p>
          <a:p>
            <a:pPr marL="0" indent="0">
              <a:buNone/>
            </a:pPr>
            <a:r>
              <a:rPr lang="en-GB" sz="3600" dirty="0"/>
              <a:t>your mercy and power.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832" y="1999364"/>
            <a:ext cx="2994976" cy="1658235"/>
          </a:xfrm>
          <a:prstGeom prst="rect">
            <a:avLst/>
          </a:prstGeom>
        </p:spPr>
      </p:pic>
    </p:spTree>
    <p:extLst>
      <p:ext uri="{BB962C8B-B14F-4D97-AF65-F5344CB8AC3E}">
        <p14:creationId xmlns:p14="http://schemas.microsoft.com/office/powerpoint/2010/main" val="1483562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7EBAD-0C46-3905-8B0B-97AE8C90E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D7D6D-9614-C89C-FF65-9ECA86AB208B}"/>
              </a:ext>
            </a:extLst>
          </p:cNvPr>
          <p:cNvSpPr>
            <a:spLocks noGrp="1"/>
          </p:cNvSpPr>
          <p:nvPr>
            <p:ph type="title"/>
          </p:nvPr>
        </p:nvSpPr>
        <p:spPr/>
        <p:txBody>
          <a:bodyPr>
            <a:normAutofit/>
          </a:bodyPr>
          <a:lstStyle/>
          <a:p>
            <a:r>
              <a:rPr lang="en-GB" sz="4000" b="1" dirty="0"/>
              <a:t>Act of Love</a:t>
            </a:r>
          </a:p>
        </p:txBody>
      </p:sp>
      <p:sp>
        <p:nvSpPr>
          <p:cNvPr id="3" name="Content Placeholder 2">
            <a:extLst>
              <a:ext uri="{FF2B5EF4-FFF2-40B4-BE49-F238E27FC236}">
                <a16:creationId xmlns:a16="http://schemas.microsoft.com/office/drawing/2014/main" id="{6B97AD49-18F7-4D6D-7A19-6F123F6D969B}"/>
              </a:ext>
            </a:extLst>
          </p:cNvPr>
          <p:cNvSpPr>
            <a:spLocks noGrp="1"/>
          </p:cNvSpPr>
          <p:nvPr>
            <p:ph idx="1"/>
          </p:nvPr>
        </p:nvSpPr>
        <p:spPr>
          <a:xfrm>
            <a:off x="838200" y="1584960"/>
            <a:ext cx="10515600" cy="4876800"/>
          </a:xfrm>
        </p:spPr>
        <p:txBody>
          <a:bodyPr>
            <a:normAutofit/>
          </a:bodyPr>
          <a:lstStyle/>
          <a:p>
            <a:pPr marL="0" indent="0">
              <a:buNone/>
            </a:pPr>
            <a:r>
              <a:rPr lang="en-GB" sz="3600" dirty="0"/>
              <a:t>My God, because you are so good,</a:t>
            </a:r>
          </a:p>
          <a:p>
            <a:pPr marL="0" indent="0">
              <a:buNone/>
            </a:pPr>
            <a:r>
              <a:rPr lang="en-GB" sz="3600" dirty="0"/>
              <a:t>I love you with all my heart,</a:t>
            </a:r>
          </a:p>
          <a:p>
            <a:pPr marL="0" indent="0">
              <a:buNone/>
            </a:pPr>
            <a:r>
              <a:rPr lang="en-GB" sz="3600" dirty="0"/>
              <a:t>And for your sake,</a:t>
            </a:r>
          </a:p>
          <a:p>
            <a:pPr marL="0" indent="0">
              <a:buNone/>
            </a:pPr>
            <a:r>
              <a:rPr lang="en-GB" sz="3600" dirty="0"/>
              <a:t>I love your neighbour as myself</a:t>
            </a:r>
          </a:p>
        </p:txBody>
      </p:sp>
      <p:pic>
        <p:nvPicPr>
          <p:cNvPr id="8" name="Picture 7">
            <a:extLst>
              <a:ext uri="{FF2B5EF4-FFF2-40B4-BE49-F238E27FC236}">
                <a16:creationId xmlns:a16="http://schemas.microsoft.com/office/drawing/2014/main" id="{CAC80087-85F3-2A8F-44BC-8B5403DB3B4D}"/>
              </a:ext>
            </a:extLst>
          </p:cNvPr>
          <p:cNvPicPr>
            <a:picLocks noChangeAspect="1"/>
          </p:cNvPicPr>
          <p:nvPr/>
        </p:nvPicPr>
        <p:blipFill>
          <a:blip r:embed="rId2"/>
          <a:stretch>
            <a:fillRect/>
          </a:stretch>
        </p:blipFill>
        <p:spPr>
          <a:xfrm>
            <a:off x="8157210" y="5214855"/>
            <a:ext cx="3435350" cy="1246905"/>
          </a:xfrm>
          <a:prstGeom prst="rect">
            <a:avLst/>
          </a:prstGeom>
        </p:spPr>
      </p:pic>
    </p:spTree>
    <p:extLst>
      <p:ext uri="{BB962C8B-B14F-4D97-AF65-F5344CB8AC3E}">
        <p14:creationId xmlns:p14="http://schemas.microsoft.com/office/powerpoint/2010/main" val="3727092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EE0A3-3755-6D11-E134-FFD32DF5B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DD8C9-7EAD-18C8-5204-48DA4AD155C5}"/>
              </a:ext>
            </a:extLst>
          </p:cNvPr>
          <p:cNvSpPr>
            <a:spLocks noGrp="1"/>
          </p:cNvSpPr>
          <p:nvPr>
            <p:ph type="title"/>
          </p:nvPr>
        </p:nvSpPr>
        <p:spPr>
          <a:xfrm>
            <a:off x="281610" y="2611373"/>
            <a:ext cx="10515600" cy="1325563"/>
          </a:xfrm>
        </p:spPr>
        <p:txBody>
          <a:bodyPr>
            <a:normAutofit/>
          </a:bodyPr>
          <a:lstStyle/>
          <a:p>
            <a:pPr algn="ctr"/>
            <a:r>
              <a:rPr lang="en-US" sz="7000" dirty="0"/>
              <a:t>	UKS2</a:t>
            </a:r>
            <a:endParaRPr lang="en-GB" sz="7000" dirty="0"/>
          </a:p>
        </p:txBody>
      </p:sp>
    </p:spTree>
    <p:extLst>
      <p:ext uri="{BB962C8B-B14F-4D97-AF65-F5344CB8AC3E}">
        <p14:creationId xmlns:p14="http://schemas.microsoft.com/office/powerpoint/2010/main" val="2798277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6C4C-A80C-DC86-E20F-D1ECED92CB88}"/>
              </a:ext>
            </a:extLst>
          </p:cNvPr>
          <p:cNvSpPr>
            <a:spLocks noGrp="1"/>
          </p:cNvSpPr>
          <p:nvPr>
            <p:ph type="title"/>
          </p:nvPr>
        </p:nvSpPr>
        <p:spPr/>
        <p:txBody>
          <a:bodyPr/>
          <a:lstStyle/>
          <a:p>
            <a:r>
              <a:rPr lang="en-US" dirty="0"/>
              <a:t>The Rosary</a:t>
            </a:r>
            <a:endParaRPr lang="en-GB" dirty="0"/>
          </a:p>
        </p:txBody>
      </p:sp>
      <p:sp>
        <p:nvSpPr>
          <p:cNvPr id="3" name="Content Placeholder 2">
            <a:extLst>
              <a:ext uri="{FF2B5EF4-FFF2-40B4-BE49-F238E27FC236}">
                <a16:creationId xmlns:a16="http://schemas.microsoft.com/office/drawing/2014/main" id="{A9D3EE0D-F09D-5718-9EDA-B0AF9A493380}"/>
              </a:ext>
            </a:extLst>
          </p:cNvPr>
          <p:cNvSpPr>
            <a:spLocks noGrp="1"/>
          </p:cNvSpPr>
          <p:nvPr>
            <p:ph idx="1"/>
          </p:nvPr>
        </p:nvSpPr>
        <p:spPr/>
        <p:txBody>
          <a:bodyPr>
            <a:normAutofit lnSpcReduction="10000"/>
          </a:bodyPr>
          <a:lstStyle/>
          <a:p>
            <a:pPr marL="0" indent="0">
              <a:buNone/>
            </a:pPr>
            <a:r>
              <a:rPr lang="en-US" dirty="0"/>
              <a:t>For each mystery or decade, one Our Father, ten Hail Marys and the Glory be is recited.</a:t>
            </a:r>
          </a:p>
          <a:p>
            <a:pPr marL="0" indent="0">
              <a:buNone/>
            </a:pPr>
            <a:r>
              <a:rPr lang="en-US" b="1" dirty="0"/>
              <a:t>The Joyful Mysteries (Recited Monday and Saturday)</a:t>
            </a:r>
          </a:p>
          <a:p>
            <a:pPr marL="0" indent="0">
              <a:buNone/>
            </a:pPr>
            <a:endParaRPr lang="en-US" b="1" dirty="0"/>
          </a:p>
          <a:p>
            <a:pPr marL="0" indent="0">
              <a:buNone/>
            </a:pPr>
            <a:r>
              <a:rPr lang="en-US" b="1" dirty="0"/>
              <a:t>The Mysteries of Light (Recited Thursday)</a:t>
            </a:r>
          </a:p>
          <a:p>
            <a:pPr marL="0" indent="0">
              <a:buNone/>
            </a:pPr>
            <a:endParaRPr lang="en-US" b="1" dirty="0"/>
          </a:p>
          <a:p>
            <a:pPr marL="0" indent="0">
              <a:buNone/>
            </a:pPr>
            <a:r>
              <a:rPr lang="en-US" b="1" dirty="0"/>
              <a:t>The Sorrowful Mysteries (Recited Tuesday and Friday)</a:t>
            </a:r>
          </a:p>
          <a:p>
            <a:pPr marL="0" indent="0">
              <a:buNone/>
            </a:pPr>
            <a:endParaRPr lang="en-US" b="1" dirty="0"/>
          </a:p>
          <a:p>
            <a:pPr marL="0" indent="0">
              <a:buNone/>
            </a:pPr>
            <a:r>
              <a:rPr lang="en-US" b="1" dirty="0"/>
              <a:t>The Glorious Mysteries (Recited Wednesday and Sunday)</a:t>
            </a:r>
            <a:endParaRPr lang="en-GB" b="1" dirty="0"/>
          </a:p>
        </p:txBody>
      </p:sp>
    </p:spTree>
    <p:extLst>
      <p:ext uri="{BB962C8B-B14F-4D97-AF65-F5344CB8AC3E}">
        <p14:creationId xmlns:p14="http://schemas.microsoft.com/office/powerpoint/2010/main" val="258007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B7BBF-375B-5FBF-B904-490E7B38A708}"/>
              </a:ext>
            </a:extLst>
          </p:cNvPr>
          <p:cNvSpPr>
            <a:spLocks noGrp="1"/>
          </p:cNvSpPr>
          <p:nvPr>
            <p:ph type="title"/>
          </p:nvPr>
        </p:nvSpPr>
        <p:spPr>
          <a:xfrm>
            <a:off x="927653" y="2611373"/>
            <a:ext cx="10515600" cy="1325563"/>
          </a:xfrm>
        </p:spPr>
        <p:txBody>
          <a:bodyPr>
            <a:normAutofit/>
          </a:bodyPr>
          <a:lstStyle/>
          <a:p>
            <a:pPr algn="ctr"/>
            <a:r>
              <a:rPr lang="en-US" sz="7000" dirty="0"/>
              <a:t>EYFS</a:t>
            </a:r>
            <a:endParaRPr lang="en-GB" sz="7000" dirty="0"/>
          </a:p>
        </p:txBody>
      </p:sp>
    </p:spTree>
    <p:extLst>
      <p:ext uri="{BB962C8B-B14F-4D97-AF65-F5344CB8AC3E}">
        <p14:creationId xmlns:p14="http://schemas.microsoft.com/office/powerpoint/2010/main" val="2700530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FAA1A-68D5-2BA7-F655-71740B65C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030DE-FABA-9ED8-7584-9C087D8A85F2}"/>
              </a:ext>
            </a:extLst>
          </p:cNvPr>
          <p:cNvSpPr>
            <a:spLocks noGrp="1"/>
          </p:cNvSpPr>
          <p:nvPr>
            <p:ph type="title"/>
          </p:nvPr>
        </p:nvSpPr>
        <p:spPr/>
        <p:txBody>
          <a:bodyPr/>
          <a:lstStyle/>
          <a:p>
            <a:r>
              <a:rPr lang="en-US" dirty="0"/>
              <a:t>Prayer concluding the Rosary</a:t>
            </a:r>
            <a:endParaRPr lang="en-GB" dirty="0"/>
          </a:p>
        </p:txBody>
      </p:sp>
      <p:sp>
        <p:nvSpPr>
          <p:cNvPr id="3" name="Content Placeholder 2">
            <a:extLst>
              <a:ext uri="{FF2B5EF4-FFF2-40B4-BE49-F238E27FC236}">
                <a16:creationId xmlns:a16="http://schemas.microsoft.com/office/drawing/2014/main" id="{E371A0FF-05B6-CC66-7416-E500DDF883C4}"/>
              </a:ext>
            </a:extLst>
          </p:cNvPr>
          <p:cNvSpPr>
            <a:spLocks noGrp="1"/>
          </p:cNvSpPr>
          <p:nvPr>
            <p:ph idx="1"/>
          </p:nvPr>
        </p:nvSpPr>
        <p:spPr>
          <a:xfrm>
            <a:off x="838200" y="1411705"/>
            <a:ext cx="10515600" cy="5081166"/>
          </a:xfrm>
        </p:spPr>
        <p:txBody>
          <a:bodyPr>
            <a:normAutofit fontScale="85000" lnSpcReduction="20000"/>
          </a:bodyPr>
          <a:lstStyle/>
          <a:p>
            <a:pPr marL="0" indent="0">
              <a:buNone/>
            </a:pPr>
            <a:r>
              <a:rPr lang="en-US" b="1" dirty="0"/>
              <a:t>V. </a:t>
            </a:r>
            <a:r>
              <a:rPr lang="en-US" dirty="0"/>
              <a:t>Pray for us, O holy Mother of God.</a:t>
            </a:r>
          </a:p>
          <a:p>
            <a:pPr marL="0" indent="0">
              <a:buNone/>
            </a:pPr>
            <a:r>
              <a:rPr lang="en-US" b="1" dirty="0"/>
              <a:t>R. </a:t>
            </a:r>
            <a:r>
              <a:rPr lang="en-US" dirty="0"/>
              <a:t>That we may be made worthy of the promises of Christ.</a:t>
            </a:r>
          </a:p>
          <a:p>
            <a:pPr marL="0" indent="0">
              <a:buNone/>
            </a:pPr>
            <a:r>
              <a:rPr lang="en-US" b="1" dirty="0"/>
              <a:t>Let us pray.</a:t>
            </a:r>
          </a:p>
          <a:p>
            <a:pPr marL="0" indent="0">
              <a:buNone/>
            </a:pPr>
            <a:r>
              <a:rPr lang="en-US" dirty="0"/>
              <a:t>O God, whose only-begotten Son,</a:t>
            </a:r>
          </a:p>
          <a:p>
            <a:pPr marL="0" indent="0">
              <a:buNone/>
            </a:pPr>
            <a:r>
              <a:rPr lang="en-US" dirty="0"/>
              <a:t>by his life, death and resurrection,</a:t>
            </a:r>
          </a:p>
          <a:p>
            <a:pPr marL="0" indent="0">
              <a:buNone/>
            </a:pPr>
            <a:r>
              <a:rPr lang="en-US" dirty="0"/>
              <a:t>has purchased for us the rewards of eternal life,</a:t>
            </a:r>
          </a:p>
          <a:p>
            <a:pPr marL="0" indent="0">
              <a:buNone/>
            </a:pPr>
            <a:r>
              <a:rPr lang="en-US" dirty="0"/>
              <a:t>grant, we beseech thee,</a:t>
            </a:r>
          </a:p>
          <a:p>
            <a:pPr marL="0" indent="0">
              <a:buNone/>
            </a:pPr>
            <a:r>
              <a:rPr lang="en-US" dirty="0"/>
              <a:t>that meditating on these mysteries</a:t>
            </a:r>
          </a:p>
          <a:p>
            <a:pPr marL="0" indent="0">
              <a:buNone/>
            </a:pPr>
            <a:r>
              <a:rPr lang="en-US" dirty="0"/>
              <a:t>of the most holy Rosary of the Blessed Virgin Mary,</a:t>
            </a:r>
          </a:p>
          <a:p>
            <a:pPr marL="0" indent="0">
              <a:buNone/>
            </a:pPr>
            <a:r>
              <a:rPr lang="en-US" dirty="0"/>
              <a:t>we may imitate what they contain</a:t>
            </a:r>
          </a:p>
          <a:p>
            <a:pPr marL="0" indent="0">
              <a:buNone/>
            </a:pPr>
            <a:r>
              <a:rPr lang="en-US" dirty="0"/>
              <a:t>and obtain what they promise,</a:t>
            </a:r>
          </a:p>
          <a:p>
            <a:pPr marL="0" indent="0">
              <a:buNone/>
            </a:pPr>
            <a:r>
              <a:rPr lang="en-US" dirty="0"/>
              <a:t>through the same Christ our Lord.</a:t>
            </a:r>
          </a:p>
          <a:p>
            <a:pPr marL="0" indent="0">
              <a:buNone/>
            </a:pPr>
            <a:r>
              <a:rPr lang="en-US" dirty="0"/>
              <a:t>Amen</a:t>
            </a:r>
            <a:endParaRPr lang="en-GB" dirty="0"/>
          </a:p>
        </p:txBody>
      </p:sp>
    </p:spTree>
    <p:extLst>
      <p:ext uri="{BB962C8B-B14F-4D97-AF65-F5344CB8AC3E}">
        <p14:creationId xmlns:p14="http://schemas.microsoft.com/office/powerpoint/2010/main" val="1784503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p:cNvSpPr>
            <a:spLocks noGrp="1" noChangeArrowheads="1"/>
          </p:cNvSpPr>
          <p:nvPr>
            <p:ph type="title"/>
          </p:nvPr>
        </p:nvSpPr>
        <p:spPr>
          <a:xfrm>
            <a:off x="838201" y="36514"/>
            <a:ext cx="10515600" cy="1325563"/>
          </a:xfrm>
        </p:spPr>
        <p:txBody>
          <a:bodyPr/>
          <a:lstStyle/>
          <a:p>
            <a:r>
              <a:rPr lang="en-US" altLang="en-US" sz="4000" b="1" dirty="0">
                <a:effectLst>
                  <a:outerShdw blurRad="38100" dist="38100" dir="2700000" algn="tl">
                    <a:srgbClr val="FFFFFF"/>
                  </a:outerShdw>
                </a:effectLst>
                <a:latin typeface="+mn-lt"/>
              </a:rPr>
              <a:t>The </a:t>
            </a:r>
            <a:r>
              <a:rPr lang="en-US" altLang="en-US" sz="4000" b="1" dirty="0" err="1">
                <a:effectLst>
                  <a:outerShdw blurRad="38100" dist="38100" dir="2700000" algn="tl">
                    <a:srgbClr val="FFFFFF"/>
                  </a:outerShdw>
                </a:effectLst>
                <a:latin typeface="+mn-lt"/>
              </a:rPr>
              <a:t>Magnificat</a:t>
            </a:r>
            <a:endParaRPr lang="en-US" altLang="en-US" sz="4000" b="1" dirty="0">
              <a:effectLst>
                <a:outerShdw blurRad="38100" dist="38100" dir="2700000" algn="tl">
                  <a:srgbClr val="FFFFFF"/>
                </a:outerShdw>
              </a:effectLst>
              <a:latin typeface="+mn-lt"/>
            </a:endParaRPr>
          </a:p>
        </p:txBody>
      </p:sp>
      <p:sp>
        <p:nvSpPr>
          <p:cNvPr id="2062" name="Rectangle 14"/>
          <p:cNvSpPr>
            <a:spLocks noGrp="1" noChangeArrowheads="1"/>
          </p:cNvSpPr>
          <p:nvPr>
            <p:ph type="body" idx="1"/>
          </p:nvPr>
        </p:nvSpPr>
        <p:spPr>
          <a:xfrm>
            <a:off x="1088391" y="1362077"/>
            <a:ext cx="8229600" cy="5282563"/>
          </a:xfrm>
        </p:spPr>
        <p:txBody>
          <a:bodyPr>
            <a:normAutofit lnSpcReduction="10000"/>
          </a:bodyPr>
          <a:lstStyle/>
          <a:p>
            <a:pPr>
              <a:buFontTx/>
              <a:buNone/>
            </a:pPr>
            <a:r>
              <a:rPr lang="en-US" altLang="en-US" sz="3600" dirty="0">
                <a:latin typeface="+mn-lt"/>
              </a:rPr>
              <a:t>My soul glorifies the Lord,</a:t>
            </a:r>
          </a:p>
          <a:p>
            <a:pPr>
              <a:buFontTx/>
              <a:buNone/>
            </a:pPr>
            <a:r>
              <a:rPr lang="en-US" altLang="en-US" sz="3600" dirty="0">
                <a:latin typeface="+mn-lt"/>
              </a:rPr>
              <a:t>My spirit rejoices in God, my </a:t>
            </a:r>
            <a:r>
              <a:rPr lang="en-US" altLang="en-US" sz="3600" dirty="0" err="1">
                <a:latin typeface="+mn-lt"/>
              </a:rPr>
              <a:t>Saviour</a:t>
            </a:r>
            <a:r>
              <a:rPr lang="en-US" altLang="en-US" sz="3600" dirty="0">
                <a:latin typeface="+mn-lt"/>
              </a:rPr>
              <a:t>.</a:t>
            </a:r>
          </a:p>
          <a:p>
            <a:pPr>
              <a:buFontTx/>
              <a:buNone/>
            </a:pPr>
            <a:r>
              <a:rPr lang="en-US" altLang="en-US" sz="3600" dirty="0">
                <a:latin typeface="+mn-lt"/>
              </a:rPr>
              <a:t>He looks on his servant in her loneliness;</a:t>
            </a:r>
          </a:p>
          <a:p>
            <a:pPr>
              <a:buFontTx/>
              <a:buNone/>
            </a:pPr>
            <a:r>
              <a:rPr lang="en-US" altLang="en-US" sz="3600" dirty="0">
                <a:latin typeface="+mn-lt"/>
              </a:rPr>
              <a:t>henceforth all ages will call me blessed.</a:t>
            </a:r>
          </a:p>
          <a:p>
            <a:pPr>
              <a:buFontTx/>
              <a:buNone/>
            </a:pPr>
            <a:endParaRPr lang="en-US" altLang="en-US" sz="3600" dirty="0">
              <a:latin typeface="+mn-lt"/>
            </a:endParaRPr>
          </a:p>
          <a:p>
            <a:pPr>
              <a:buFontTx/>
              <a:buNone/>
            </a:pPr>
            <a:r>
              <a:rPr lang="en-US" altLang="en-US" sz="3600" dirty="0">
                <a:latin typeface="+mn-lt"/>
              </a:rPr>
              <a:t>The Almighty works marvels for me.</a:t>
            </a:r>
          </a:p>
          <a:p>
            <a:pPr>
              <a:buFontTx/>
              <a:buNone/>
            </a:pPr>
            <a:r>
              <a:rPr lang="en-US" altLang="en-US" sz="3600" dirty="0">
                <a:latin typeface="+mn-lt"/>
              </a:rPr>
              <a:t>Holy his name!</a:t>
            </a:r>
          </a:p>
          <a:p>
            <a:pPr>
              <a:buFontTx/>
              <a:buNone/>
            </a:pPr>
            <a:r>
              <a:rPr lang="en-US" altLang="en-US" sz="3600" dirty="0">
                <a:latin typeface="+mn-lt"/>
              </a:rPr>
              <a:t>His mercy is from age to age,</a:t>
            </a:r>
          </a:p>
          <a:p>
            <a:pPr>
              <a:buFontTx/>
              <a:buNone/>
            </a:pPr>
            <a:r>
              <a:rPr lang="en-US" altLang="en-US" sz="3600" dirty="0">
                <a:latin typeface="+mn-lt"/>
              </a:rPr>
              <a:t>on those who fear him.</a:t>
            </a:r>
          </a:p>
          <a:p>
            <a:pPr>
              <a:buFontTx/>
              <a:buNone/>
            </a:pPr>
            <a:endParaRPr lang="en-US" altLang="en-US" dirty="0">
              <a:latin typeface="+mn-lt"/>
            </a:endParaRPr>
          </a:p>
        </p:txBody>
      </p:sp>
      <p:pic>
        <p:nvPicPr>
          <p:cNvPr id="13314" name="Picture 2" descr="http://www.soulshepherding.org/wp-content/uploads/2012/12/Marys-magnificat.jpg"/>
          <p:cNvPicPr>
            <a:picLocks noChangeAspect="1" noChangeArrowheads="1"/>
          </p:cNvPicPr>
          <p:nvPr/>
        </p:nvPicPr>
        <p:blipFill rotWithShape="1">
          <a:blip r:embed="rId3">
            <a:extLst>
              <a:ext uri="{28A0092B-C50C-407E-A947-70E740481C1C}">
                <a14:useLocalDpi xmlns:a14="http://schemas.microsoft.com/office/drawing/2010/main" val="0"/>
              </a:ext>
            </a:extLst>
          </a:blip>
          <a:srcRect t="11743" r="6369"/>
          <a:stretch/>
        </p:blipFill>
        <p:spPr bwMode="auto">
          <a:xfrm flipH="1">
            <a:off x="8676640" y="2088343"/>
            <a:ext cx="3295013" cy="40605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635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840463" y="356783"/>
            <a:ext cx="8229600" cy="6351835"/>
          </a:xfrm>
        </p:spPr>
        <p:txBody>
          <a:bodyPr>
            <a:normAutofit/>
          </a:bodyPr>
          <a:lstStyle/>
          <a:p>
            <a:pPr>
              <a:buFontTx/>
              <a:buNone/>
            </a:pPr>
            <a:r>
              <a:rPr lang="en-US" altLang="en-US" sz="3200" dirty="0">
                <a:latin typeface="+mn-lt"/>
              </a:rPr>
              <a:t>He puts forth his arm in strength</a:t>
            </a:r>
          </a:p>
          <a:p>
            <a:pPr>
              <a:buFontTx/>
              <a:buNone/>
            </a:pPr>
            <a:r>
              <a:rPr lang="en-US" altLang="en-US" sz="3200" dirty="0">
                <a:latin typeface="+mn-lt"/>
              </a:rPr>
              <a:t>and scatters the proud-hearted.</a:t>
            </a:r>
          </a:p>
          <a:p>
            <a:pPr>
              <a:buFontTx/>
              <a:buNone/>
            </a:pPr>
            <a:r>
              <a:rPr lang="en-US" altLang="en-US" sz="3200" dirty="0">
                <a:latin typeface="+mn-lt"/>
              </a:rPr>
              <a:t>He casts the mighty from their thrones</a:t>
            </a:r>
          </a:p>
          <a:p>
            <a:pPr>
              <a:buFontTx/>
              <a:buNone/>
            </a:pPr>
            <a:r>
              <a:rPr lang="en-US" altLang="en-US" sz="3200" dirty="0">
                <a:latin typeface="+mn-lt"/>
              </a:rPr>
              <a:t>and raises the lowly.</a:t>
            </a:r>
          </a:p>
          <a:p>
            <a:pPr>
              <a:buFontTx/>
              <a:buNone/>
            </a:pPr>
            <a:endParaRPr lang="en-US" altLang="en-US" sz="3200" dirty="0">
              <a:latin typeface="+mn-lt"/>
            </a:endParaRPr>
          </a:p>
          <a:p>
            <a:pPr>
              <a:buFontTx/>
              <a:buNone/>
            </a:pPr>
            <a:r>
              <a:rPr lang="en-US" altLang="en-US" sz="3200" dirty="0">
                <a:latin typeface="+mn-lt"/>
              </a:rPr>
              <a:t>He fills the starving with good things,</a:t>
            </a:r>
          </a:p>
          <a:p>
            <a:pPr>
              <a:buFontTx/>
              <a:buNone/>
            </a:pPr>
            <a:r>
              <a:rPr lang="en-US" altLang="en-US" sz="3200" dirty="0">
                <a:latin typeface="+mn-lt"/>
              </a:rPr>
              <a:t>sends the rich away empty.</a:t>
            </a:r>
          </a:p>
          <a:p>
            <a:pPr>
              <a:buFontTx/>
              <a:buNone/>
            </a:pPr>
            <a:r>
              <a:rPr lang="en-US" altLang="en-US" sz="3200" dirty="0">
                <a:latin typeface="+mn-lt"/>
              </a:rPr>
              <a:t>He protects Israel, his servant,</a:t>
            </a:r>
          </a:p>
          <a:p>
            <a:pPr>
              <a:buFontTx/>
              <a:buNone/>
            </a:pPr>
            <a:r>
              <a:rPr lang="en-US" altLang="en-US" sz="3200" dirty="0">
                <a:latin typeface="+mn-lt"/>
              </a:rPr>
              <a:t>remembering his mercy,</a:t>
            </a:r>
          </a:p>
          <a:p>
            <a:pPr>
              <a:buFontTx/>
              <a:buNone/>
            </a:pPr>
            <a:r>
              <a:rPr lang="en-US" altLang="en-US" sz="3200" dirty="0">
                <a:latin typeface="+mn-lt"/>
              </a:rPr>
              <a:t>the mercy promised to our fathers,</a:t>
            </a:r>
          </a:p>
          <a:p>
            <a:pPr>
              <a:buFontTx/>
              <a:buNone/>
            </a:pPr>
            <a:r>
              <a:rPr lang="en-US" altLang="en-US" sz="3200" dirty="0">
                <a:latin typeface="+mn-lt"/>
              </a:rPr>
              <a:t>to Abraham and his sons for ever.  Amen.</a:t>
            </a:r>
          </a:p>
        </p:txBody>
      </p:sp>
      <p:pic>
        <p:nvPicPr>
          <p:cNvPr id="4" name="Picture 2" descr="http://www.soulshepherding.org/wp-content/uploads/2012/12/Marys-magnificat.jpg"/>
          <p:cNvPicPr>
            <a:picLocks noChangeAspect="1" noChangeArrowheads="1"/>
          </p:cNvPicPr>
          <p:nvPr/>
        </p:nvPicPr>
        <p:blipFill rotWithShape="1">
          <a:blip r:embed="rId2">
            <a:extLst>
              <a:ext uri="{28A0092B-C50C-407E-A947-70E740481C1C}">
                <a14:useLocalDpi xmlns:a14="http://schemas.microsoft.com/office/drawing/2010/main" val="0"/>
              </a:ext>
            </a:extLst>
          </a:blip>
          <a:srcRect t="11743" r="6369"/>
          <a:stretch/>
        </p:blipFill>
        <p:spPr bwMode="auto">
          <a:xfrm flipH="1">
            <a:off x="8350716" y="1626616"/>
            <a:ext cx="3295013" cy="40605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426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955992" y="511174"/>
            <a:ext cx="9275127" cy="6102985"/>
          </a:xfrm>
        </p:spPr>
        <p:txBody>
          <a:bodyPr>
            <a:normAutofit fontScale="85000" lnSpcReduction="20000"/>
          </a:bodyPr>
          <a:lstStyle/>
          <a:p>
            <a:pPr algn="ctr">
              <a:buFontTx/>
              <a:buNone/>
            </a:pPr>
            <a:r>
              <a:rPr lang="en-GB" altLang="en-US" sz="4000" b="1" dirty="0">
                <a:effectLst>
                  <a:outerShdw blurRad="38100" dist="38100" dir="2700000" algn="tl">
                    <a:srgbClr val="FFFFFF"/>
                  </a:outerShdw>
                </a:effectLst>
                <a:latin typeface="+mn-lt"/>
              </a:rPr>
              <a:t>Prayer to the Holy Spirit </a:t>
            </a:r>
            <a:endParaRPr lang="en-US" altLang="en-US" sz="1050" b="1" dirty="0">
              <a:effectLst>
                <a:outerShdw blurRad="38100" dist="38100" dir="2700000" algn="tl">
                  <a:srgbClr val="FFFFFF"/>
                </a:outerShdw>
              </a:effectLst>
              <a:latin typeface="+mn-lt"/>
            </a:endParaRPr>
          </a:p>
          <a:p>
            <a:pPr>
              <a:buFontTx/>
              <a:buNone/>
            </a:pPr>
            <a:r>
              <a:rPr lang="en-US" altLang="en-US" sz="3900" dirty="0">
                <a:latin typeface="+mn-lt"/>
              </a:rPr>
              <a:t>O Come, Holy Spirit, </a:t>
            </a:r>
          </a:p>
          <a:p>
            <a:pPr>
              <a:buFontTx/>
              <a:buNone/>
            </a:pPr>
            <a:r>
              <a:rPr lang="en-US" altLang="en-US" sz="3900" dirty="0">
                <a:latin typeface="+mn-lt"/>
              </a:rPr>
              <a:t>fill the hearts of your faithful,</a:t>
            </a:r>
          </a:p>
          <a:p>
            <a:pPr>
              <a:buFontTx/>
              <a:buNone/>
            </a:pPr>
            <a:r>
              <a:rPr lang="en-US" altLang="en-US" sz="3900" dirty="0">
                <a:latin typeface="+mn-lt"/>
              </a:rPr>
              <a:t>and kindle in them the fire of your love.</a:t>
            </a:r>
          </a:p>
          <a:p>
            <a:pPr>
              <a:buFontTx/>
              <a:buNone/>
            </a:pPr>
            <a:r>
              <a:rPr lang="en-US" altLang="en-US" sz="3900" dirty="0">
                <a:latin typeface="+mn-lt"/>
              </a:rPr>
              <a:t>Send forth your Spirit and they shall be created.</a:t>
            </a:r>
          </a:p>
          <a:p>
            <a:pPr>
              <a:buFontTx/>
              <a:buNone/>
            </a:pPr>
            <a:r>
              <a:rPr lang="en-US" altLang="en-US" sz="3900" dirty="0">
                <a:latin typeface="+mn-lt"/>
              </a:rPr>
              <a:t>And you shall renew the face of the earth.</a:t>
            </a:r>
          </a:p>
          <a:p>
            <a:pPr>
              <a:buFontTx/>
              <a:buNone/>
            </a:pPr>
            <a:r>
              <a:rPr lang="en-US" altLang="en-US" sz="3900" dirty="0"/>
              <a:t>O God, who has taught the hearts of the faithful</a:t>
            </a:r>
          </a:p>
          <a:p>
            <a:pPr>
              <a:buFontTx/>
              <a:buNone/>
            </a:pPr>
            <a:r>
              <a:rPr lang="en-US" altLang="en-US" sz="3900" dirty="0"/>
              <a:t>by the light of the Holy Spirit,</a:t>
            </a:r>
          </a:p>
          <a:p>
            <a:pPr>
              <a:buFontTx/>
              <a:buNone/>
            </a:pPr>
            <a:r>
              <a:rPr lang="en-US" altLang="en-US" sz="3900" dirty="0"/>
              <a:t>grant that by the gift of that same Spirit</a:t>
            </a:r>
          </a:p>
          <a:p>
            <a:pPr>
              <a:buFontTx/>
              <a:buNone/>
            </a:pPr>
            <a:r>
              <a:rPr lang="en-US" altLang="en-US" sz="3900" dirty="0"/>
              <a:t>we may be always truly wise</a:t>
            </a:r>
          </a:p>
          <a:p>
            <a:pPr>
              <a:buFontTx/>
              <a:buNone/>
            </a:pPr>
            <a:r>
              <a:rPr lang="en-US" altLang="en-US" sz="3900" dirty="0"/>
              <a:t>and ever rejoice in his consolation.</a:t>
            </a:r>
          </a:p>
          <a:p>
            <a:pPr>
              <a:buFontTx/>
              <a:buNone/>
            </a:pPr>
            <a:r>
              <a:rPr lang="en-US" altLang="en-US" sz="3900" dirty="0"/>
              <a:t>Amen.</a:t>
            </a:r>
          </a:p>
          <a:p>
            <a:pPr>
              <a:spcBef>
                <a:spcPct val="0"/>
              </a:spcBef>
              <a:buFontTx/>
              <a:buNone/>
            </a:pPr>
            <a:endParaRPr lang="en-US" altLang="en-US" dirty="0">
              <a:latin typeface="+mn-lt"/>
            </a:endParaRPr>
          </a:p>
        </p:txBody>
      </p:sp>
      <p:pic>
        <p:nvPicPr>
          <p:cNvPr id="11270" name="Picture 6" descr="https://i.pinimg.com/736x/c4/73/4f/c4734fbe8f3499e9f8ea93ac3e1abe7c--catholic-confirmation-catholic-pray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6071" y="762000"/>
            <a:ext cx="2701609" cy="270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327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6085E-892F-79D8-1776-1F3C74183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E782A-5F54-D896-9949-315CB767C508}"/>
              </a:ext>
            </a:extLst>
          </p:cNvPr>
          <p:cNvSpPr>
            <a:spLocks noGrp="1"/>
          </p:cNvSpPr>
          <p:nvPr>
            <p:ph type="title"/>
          </p:nvPr>
        </p:nvSpPr>
        <p:spPr>
          <a:xfrm>
            <a:off x="927653" y="2611373"/>
            <a:ext cx="10515600" cy="1325563"/>
          </a:xfrm>
        </p:spPr>
        <p:txBody>
          <a:bodyPr>
            <a:normAutofit/>
          </a:bodyPr>
          <a:lstStyle/>
          <a:p>
            <a:pPr algn="ctr"/>
            <a:r>
              <a:rPr lang="en-US" sz="7000" dirty="0"/>
              <a:t>KS3</a:t>
            </a:r>
            <a:endParaRPr lang="en-GB" sz="7000" dirty="0"/>
          </a:p>
        </p:txBody>
      </p:sp>
    </p:spTree>
    <p:extLst>
      <p:ext uri="{BB962C8B-B14F-4D97-AF65-F5344CB8AC3E}">
        <p14:creationId xmlns:p14="http://schemas.microsoft.com/office/powerpoint/2010/main" val="4030966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579"/>
            <a:ext cx="10515600" cy="1325563"/>
          </a:xfrm>
        </p:spPr>
        <p:txBody>
          <a:bodyPr>
            <a:normAutofit/>
          </a:bodyPr>
          <a:lstStyle/>
          <a:p>
            <a:r>
              <a:rPr lang="en-GB" sz="4000" b="1" dirty="0"/>
              <a:t>Benedictus</a:t>
            </a:r>
          </a:p>
        </p:txBody>
      </p:sp>
      <p:sp>
        <p:nvSpPr>
          <p:cNvPr id="3" name="Content Placeholder 2"/>
          <p:cNvSpPr>
            <a:spLocks noGrp="1"/>
          </p:cNvSpPr>
          <p:nvPr>
            <p:ph idx="1"/>
          </p:nvPr>
        </p:nvSpPr>
        <p:spPr>
          <a:xfrm>
            <a:off x="702399" y="1019866"/>
            <a:ext cx="10515600" cy="4351338"/>
          </a:xfrm>
        </p:spPr>
        <p:txBody>
          <a:bodyPr>
            <a:noAutofit/>
          </a:bodyPr>
          <a:lstStyle/>
          <a:p>
            <a:pPr marL="0" indent="0">
              <a:buNone/>
            </a:pPr>
            <a:r>
              <a:rPr lang="en-GB" sz="3600" dirty="0"/>
              <a:t>Blessed be the Lord, the God of Israel;</a:t>
            </a:r>
          </a:p>
          <a:p>
            <a:pPr marL="0" indent="0">
              <a:buNone/>
            </a:pPr>
            <a:r>
              <a:rPr lang="en-GB" sz="3600" dirty="0"/>
              <a:t>he has come to his people and set them free.</a:t>
            </a:r>
          </a:p>
          <a:p>
            <a:pPr marL="0" indent="0">
              <a:buNone/>
            </a:pPr>
            <a:r>
              <a:rPr lang="en-GB" sz="3600" dirty="0"/>
              <a:t>He has raised up for us a mighty saviour,</a:t>
            </a:r>
          </a:p>
          <a:p>
            <a:pPr marL="0" indent="0">
              <a:buNone/>
            </a:pPr>
            <a:r>
              <a:rPr lang="en-GB" sz="3600" dirty="0"/>
              <a:t>born of the house of his servant David.</a:t>
            </a:r>
          </a:p>
          <a:p>
            <a:pPr marL="0" indent="0">
              <a:buNone/>
            </a:pPr>
            <a:r>
              <a:rPr lang="en-GB" sz="3600" dirty="0"/>
              <a:t>Through his holy prophets he promised of old</a:t>
            </a:r>
          </a:p>
          <a:p>
            <a:pPr marL="0" indent="0">
              <a:buNone/>
            </a:pPr>
            <a:r>
              <a:rPr lang="en-GB" sz="3600" dirty="0"/>
              <a:t>That he would save us from our enemies,</a:t>
            </a:r>
          </a:p>
          <a:p>
            <a:pPr marL="0" indent="0">
              <a:buNone/>
            </a:pPr>
            <a:r>
              <a:rPr lang="en-GB" sz="3600" dirty="0"/>
              <a:t>From the hands of all who hate us.</a:t>
            </a:r>
          </a:p>
        </p:txBody>
      </p:sp>
      <p:pic>
        <p:nvPicPr>
          <p:cNvPr id="6148" name="Picture 4" descr="https://static.wixstatic.com/media/0feccd_7666ffeedd48489c92980cf16b9997a7~mv2.jpg/v1/fill/w_664,h_937/0feccd_7666ffeedd48489c92980cf16b9997a7~m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3422" y="259811"/>
            <a:ext cx="2225046" cy="3139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884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0246"/>
            <a:ext cx="10515600" cy="5796717"/>
          </a:xfrm>
        </p:spPr>
        <p:txBody>
          <a:bodyPr/>
          <a:lstStyle/>
          <a:p>
            <a:pPr marL="0" indent="0">
              <a:buNone/>
            </a:pPr>
            <a:r>
              <a:rPr lang="en-GB" sz="3600" dirty="0"/>
              <a:t>He promised to show mercy to our fathers</a:t>
            </a:r>
          </a:p>
          <a:p>
            <a:pPr marL="0" indent="0">
              <a:buNone/>
            </a:pPr>
            <a:r>
              <a:rPr lang="en-GB" sz="3600" dirty="0"/>
              <a:t>and to remember his holy covenant.</a:t>
            </a:r>
          </a:p>
          <a:p>
            <a:pPr marL="0" indent="0">
              <a:buNone/>
            </a:pPr>
            <a:endParaRPr lang="en-GB" sz="3600" dirty="0"/>
          </a:p>
          <a:p>
            <a:pPr marL="0" indent="0">
              <a:buNone/>
            </a:pPr>
            <a:r>
              <a:rPr lang="en-GB" sz="3600" dirty="0"/>
              <a:t>This was the oath that he swore to our father Abraham:</a:t>
            </a:r>
          </a:p>
          <a:p>
            <a:pPr marL="0" indent="0">
              <a:buNone/>
            </a:pPr>
            <a:r>
              <a:rPr lang="en-GB" sz="3600" dirty="0"/>
              <a:t>To set us free from the hands of our enemies,</a:t>
            </a:r>
          </a:p>
          <a:p>
            <a:pPr marL="0" indent="0">
              <a:buNone/>
            </a:pPr>
            <a:r>
              <a:rPr lang="en-GB" sz="3600" dirty="0"/>
              <a:t>Free to worship him without fear,</a:t>
            </a:r>
          </a:p>
          <a:p>
            <a:pPr marL="0" indent="0">
              <a:buNone/>
            </a:pPr>
            <a:r>
              <a:rPr lang="en-GB" sz="3600" dirty="0"/>
              <a:t>Holy and righteous in his sight all the days of our life.</a:t>
            </a:r>
          </a:p>
          <a:p>
            <a:pPr marL="0" indent="0">
              <a:buNone/>
            </a:pPr>
            <a:endParaRPr lang="en-GB" dirty="0"/>
          </a:p>
          <a:p>
            <a:pPr marL="0" indent="0">
              <a:buNone/>
            </a:pPr>
            <a:endParaRPr lang="en-GB" dirty="0"/>
          </a:p>
        </p:txBody>
      </p:sp>
      <p:pic>
        <p:nvPicPr>
          <p:cNvPr id="4" name="Picture 4" descr="https://static.wixstatic.com/media/0feccd_7666ffeedd48489c92980cf16b9997a7~mv2.jpg/v1/fill/w_664,h_937/0feccd_7666ffeedd48489c92980cf16b9997a7~m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8689" y="282844"/>
            <a:ext cx="2225046" cy="3139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945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856"/>
            <a:ext cx="10515600" cy="6581870"/>
          </a:xfrm>
        </p:spPr>
        <p:txBody>
          <a:bodyPr>
            <a:noAutofit/>
          </a:bodyPr>
          <a:lstStyle/>
          <a:p>
            <a:pPr marL="0" indent="0">
              <a:buNone/>
            </a:pPr>
            <a:r>
              <a:rPr lang="en-GB" dirty="0"/>
              <a:t>You, my child, shall be called the prophet of the Most High;</a:t>
            </a:r>
          </a:p>
          <a:p>
            <a:pPr marL="0" indent="0">
              <a:buNone/>
            </a:pPr>
            <a:r>
              <a:rPr lang="en-GB" dirty="0"/>
              <a:t>for you will go before the Lord to prepare his way,</a:t>
            </a:r>
          </a:p>
          <a:p>
            <a:pPr marL="0" indent="0">
              <a:buNone/>
            </a:pPr>
            <a:r>
              <a:rPr lang="en-GB" dirty="0"/>
              <a:t>to give his people knowledge of salvation</a:t>
            </a:r>
          </a:p>
          <a:p>
            <a:pPr marL="0" indent="0">
              <a:buNone/>
            </a:pPr>
            <a:r>
              <a:rPr lang="en-GB" dirty="0"/>
              <a:t>by the forgiveness of their sins.</a:t>
            </a:r>
          </a:p>
          <a:p>
            <a:pPr marL="0" indent="0">
              <a:buNone/>
            </a:pPr>
            <a:r>
              <a:rPr lang="en-GB" dirty="0"/>
              <a:t>In the tender compassion of our God</a:t>
            </a:r>
          </a:p>
          <a:p>
            <a:pPr marL="0" indent="0">
              <a:buNone/>
            </a:pPr>
            <a:r>
              <a:rPr lang="en-GB" dirty="0"/>
              <a:t>the dawn from on high shall break upon us,</a:t>
            </a:r>
          </a:p>
          <a:p>
            <a:pPr marL="0" indent="0">
              <a:buNone/>
            </a:pPr>
            <a:r>
              <a:rPr lang="en-GB" dirty="0"/>
              <a:t>to shine on those who dwell in darkness and the shadow of death,</a:t>
            </a:r>
          </a:p>
          <a:p>
            <a:pPr marL="0" indent="0">
              <a:buNone/>
            </a:pPr>
            <a:r>
              <a:rPr lang="en-GB" dirty="0"/>
              <a:t>and to guide our feet into the way of peace.</a:t>
            </a:r>
          </a:p>
          <a:p>
            <a:pPr marL="0" indent="0">
              <a:buNone/>
            </a:pPr>
            <a:endParaRPr lang="en-GB" dirty="0"/>
          </a:p>
          <a:p>
            <a:pPr marL="0" indent="0">
              <a:buNone/>
            </a:pPr>
            <a:r>
              <a:rPr lang="en-GB" dirty="0"/>
              <a:t>Glory be to the Father, and to the Son,</a:t>
            </a:r>
          </a:p>
          <a:p>
            <a:pPr marL="0" indent="0">
              <a:buNone/>
            </a:pPr>
            <a:r>
              <a:rPr lang="en-GB" dirty="0"/>
              <a:t>and to the Holy Spirit:</a:t>
            </a:r>
          </a:p>
          <a:p>
            <a:pPr marL="0" indent="0">
              <a:buNone/>
            </a:pPr>
            <a:r>
              <a:rPr lang="en-GB" dirty="0"/>
              <a:t>as it was in the beginning, is now,</a:t>
            </a:r>
          </a:p>
          <a:p>
            <a:pPr marL="0" indent="0">
              <a:buNone/>
            </a:pPr>
            <a:r>
              <a:rPr lang="en-GB" dirty="0"/>
              <a:t>and ever shall be, world without end.  Amen.</a:t>
            </a:r>
          </a:p>
        </p:txBody>
      </p:sp>
      <p:pic>
        <p:nvPicPr>
          <p:cNvPr id="5" name="Picture 4" descr="https://static.wixstatic.com/media/0feccd_7666ffeedd48489c92980cf16b9997a7~mv2.jpg/v1/fill/w_664,h_937/0feccd_7666ffeedd48489c92980cf16b9997a7~m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4903" y="74614"/>
            <a:ext cx="2225046" cy="3139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210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p:cNvSpPr>
            <a:spLocks noGrp="1" noChangeArrowheads="1"/>
          </p:cNvSpPr>
          <p:nvPr>
            <p:ph type="title" idx="4294967295"/>
          </p:nvPr>
        </p:nvSpPr>
        <p:spPr>
          <a:xfrm>
            <a:off x="1949141" y="23815"/>
            <a:ext cx="8229600" cy="1143000"/>
          </a:xfrm>
        </p:spPr>
        <p:txBody>
          <a:bodyPr/>
          <a:lstStyle/>
          <a:p>
            <a:r>
              <a:rPr lang="en-US" altLang="en-US" sz="4000" b="1" dirty="0">
                <a:effectLst>
                  <a:outerShdw blurRad="38100" dist="38100" dir="2700000" algn="tl">
                    <a:srgbClr val="FFFFFF"/>
                  </a:outerShdw>
                </a:effectLst>
                <a:latin typeface="+mn-lt"/>
              </a:rPr>
              <a:t>The Angelus</a:t>
            </a:r>
          </a:p>
        </p:txBody>
      </p:sp>
      <p:sp>
        <p:nvSpPr>
          <p:cNvPr id="2060" name="Rectangle 12"/>
          <p:cNvSpPr>
            <a:spLocks noGrp="1" noChangeArrowheads="1"/>
          </p:cNvSpPr>
          <p:nvPr>
            <p:ph type="body" sz="half" idx="4294967295"/>
          </p:nvPr>
        </p:nvSpPr>
        <p:spPr>
          <a:xfrm>
            <a:off x="416560" y="1166815"/>
            <a:ext cx="11541760" cy="5559105"/>
          </a:xfrm>
        </p:spPr>
        <p:txBody>
          <a:bodyPr>
            <a:normAutofit fontScale="92500" lnSpcReduction="10000"/>
          </a:bodyPr>
          <a:lstStyle/>
          <a:p>
            <a:pPr>
              <a:lnSpc>
                <a:spcPct val="80000"/>
              </a:lnSpc>
              <a:buNone/>
            </a:pPr>
            <a:r>
              <a:rPr lang="en-US" altLang="en-US" sz="2400" dirty="0"/>
              <a:t>The Angel of the Lord declared to Mary: </a:t>
            </a:r>
            <a:r>
              <a:rPr lang="en-US" altLang="en-US" sz="2400" dirty="0">
                <a:solidFill>
                  <a:srgbClr val="FF6600"/>
                </a:solidFill>
              </a:rPr>
              <a:t>and she conceived of the Holy Spirit.</a:t>
            </a:r>
          </a:p>
          <a:p>
            <a:pPr>
              <a:lnSpc>
                <a:spcPct val="80000"/>
              </a:lnSpc>
              <a:buNone/>
            </a:pPr>
            <a:endParaRPr lang="en-US" altLang="en-US" sz="2400" dirty="0">
              <a:solidFill>
                <a:srgbClr val="FF6600"/>
              </a:solidFill>
            </a:endParaRPr>
          </a:p>
          <a:p>
            <a:pPr>
              <a:lnSpc>
                <a:spcPct val="80000"/>
              </a:lnSpc>
              <a:buNone/>
            </a:pPr>
            <a:r>
              <a:rPr lang="en-US" altLang="en-US" sz="2400" dirty="0"/>
              <a:t>Hail Mary… </a:t>
            </a:r>
            <a:r>
              <a:rPr lang="en-US" altLang="en-US" sz="2400" dirty="0">
                <a:solidFill>
                  <a:srgbClr val="FF6600"/>
                </a:solidFill>
              </a:rPr>
              <a:t>Holy Mary…</a:t>
            </a:r>
          </a:p>
          <a:p>
            <a:pPr>
              <a:lnSpc>
                <a:spcPct val="80000"/>
              </a:lnSpc>
              <a:buNone/>
            </a:pPr>
            <a:endParaRPr lang="en-US" altLang="en-US" sz="2400" dirty="0">
              <a:solidFill>
                <a:srgbClr val="FF6600"/>
              </a:solidFill>
            </a:endParaRPr>
          </a:p>
          <a:p>
            <a:pPr>
              <a:lnSpc>
                <a:spcPct val="80000"/>
              </a:lnSpc>
              <a:buNone/>
            </a:pPr>
            <a:r>
              <a:rPr lang="en-US" altLang="en-US" sz="2400" dirty="0"/>
              <a:t>Behold the handmaid of the Lord: </a:t>
            </a:r>
            <a:r>
              <a:rPr lang="en-US" altLang="en-US" sz="2400" dirty="0">
                <a:solidFill>
                  <a:srgbClr val="FF6600"/>
                </a:solidFill>
              </a:rPr>
              <a:t>be it done to me according to your word.</a:t>
            </a:r>
          </a:p>
          <a:p>
            <a:pPr>
              <a:lnSpc>
                <a:spcPct val="80000"/>
              </a:lnSpc>
              <a:buNone/>
            </a:pPr>
            <a:endParaRPr lang="en-US" altLang="en-US" sz="2400" dirty="0">
              <a:solidFill>
                <a:srgbClr val="FF6600"/>
              </a:solidFill>
            </a:endParaRPr>
          </a:p>
          <a:p>
            <a:pPr>
              <a:lnSpc>
                <a:spcPct val="80000"/>
              </a:lnSpc>
              <a:buNone/>
            </a:pPr>
            <a:r>
              <a:rPr lang="en-US" altLang="en-US" sz="2400" dirty="0"/>
              <a:t>Hail Mary… </a:t>
            </a:r>
            <a:r>
              <a:rPr lang="en-US" altLang="en-US" sz="2400" dirty="0">
                <a:solidFill>
                  <a:srgbClr val="FF6600"/>
                </a:solidFill>
              </a:rPr>
              <a:t>Holy Mary…</a:t>
            </a:r>
          </a:p>
          <a:p>
            <a:pPr>
              <a:lnSpc>
                <a:spcPct val="80000"/>
              </a:lnSpc>
              <a:buNone/>
            </a:pPr>
            <a:endParaRPr lang="en-US" altLang="en-US" sz="2400" dirty="0">
              <a:solidFill>
                <a:srgbClr val="FF6600"/>
              </a:solidFill>
            </a:endParaRPr>
          </a:p>
          <a:p>
            <a:pPr>
              <a:lnSpc>
                <a:spcPct val="80000"/>
              </a:lnSpc>
              <a:buFontTx/>
              <a:buNone/>
            </a:pPr>
            <a:r>
              <a:rPr lang="en-US" altLang="en-US" sz="2400" dirty="0"/>
              <a:t>And the Word was made flesh: </a:t>
            </a:r>
            <a:r>
              <a:rPr lang="en-US" altLang="en-US" sz="2400" dirty="0">
                <a:solidFill>
                  <a:srgbClr val="FF6600"/>
                </a:solidFill>
              </a:rPr>
              <a:t>and dwelt among us</a:t>
            </a:r>
          </a:p>
          <a:p>
            <a:pPr>
              <a:lnSpc>
                <a:spcPct val="80000"/>
              </a:lnSpc>
              <a:buFontTx/>
              <a:buNone/>
            </a:pPr>
            <a:endParaRPr lang="en-US" altLang="en-US" sz="2400" dirty="0"/>
          </a:p>
          <a:p>
            <a:pPr>
              <a:lnSpc>
                <a:spcPct val="80000"/>
              </a:lnSpc>
              <a:buNone/>
            </a:pPr>
            <a:r>
              <a:rPr lang="en-US" altLang="en-US" sz="2400" dirty="0"/>
              <a:t>Hail Mary… </a:t>
            </a:r>
            <a:r>
              <a:rPr lang="en-US" altLang="en-US" sz="2400" dirty="0">
                <a:solidFill>
                  <a:srgbClr val="FF6600"/>
                </a:solidFill>
              </a:rPr>
              <a:t>Holy Mary…</a:t>
            </a:r>
          </a:p>
          <a:p>
            <a:pPr>
              <a:lnSpc>
                <a:spcPct val="80000"/>
              </a:lnSpc>
              <a:buNone/>
            </a:pPr>
            <a:endParaRPr lang="en-US" altLang="en-US" sz="2400" dirty="0">
              <a:solidFill>
                <a:srgbClr val="FF6600"/>
              </a:solidFill>
            </a:endParaRPr>
          </a:p>
          <a:p>
            <a:pPr>
              <a:lnSpc>
                <a:spcPct val="80000"/>
              </a:lnSpc>
              <a:buNone/>
            </a:pPr>
            <a:r>
              <a:rPr lang="en-US" altLang="en-US" sz="2400" dirty="0"/>
              <a:t>Pray for us, O holy Mother of God </a:t>
            </a:r>
            <a:r>
              <a:rPr lang="en-US" altLang="en-US" sz="2400" dirty="0">
                <a:solidFill>
                  <a:srgbClr val="FF6600"/>
                </a:solidFill>
              </a:rPr>
              <a:t>that we may be made worthy of the promises of Christ.</a:t>
            </a:r>
          </a:p>
          <a:p>
            <a:pPr>
              <a:lnSpc>
                <a:spcPct val="80000"/>
              </a:lnSpc>
              <a:buFontTx/>
              <a:buNone/>
            </a:pPr>
            <a:endParaRPr lang="en-US" altLang="en-US" sz="2400" dirty="0"/>
          </a:p>
          <a:p>
            <a:pPr>
              <a:lnSpc>
                <a:spcPct val="80000"/>
              </a:lnSpc>
              <a:buFontTx/>
              <a:buNone/>
            </a:pPr>
            <a:r>
              <a:rPr lang="en-US" altLang="en-US" sz="1800" dirty="0"/>
              <a:t> </a:t>
            </a:r>
          </a:p>
        </p:txBody>
      </p:sp>
      <p:pic>
        <p:nvPicPr>
          <p:cNvPr id="11266" name="Picture 2" descr="https://diocesan.com/shop/wp-content/uploads/magictoolbox_cache/feabb61ae2a71c1844359f7cbe8b5d82/4/3/43499/original/3088010612/Annunciation_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9844" y="2607129"/>
            <a:ext cx="2678476" cy="267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14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518160" y="409897"/>
            <a:ext cx="10160000" cy="5616575"/>
          </a:xfrm>
        </p:spPr>
        <p:txBody>
          <a:bodyPr>
            <a:noAutofit/>
          </a:bodyPr>
          <a:lstStyle/>
          <a:p>
            <a:pPr>
              <a:lnSpc>
                <a:spcPct val="90000"/>
              </a:lnSpc>
              <a:buFontTx/>
              <a:buNone/>
            </a:pPr>
            <a:r>
              <a:rPr lang="en-US" altLang="en-US" sz="3600" dirty="0">
                <a:solidFill>
                  <a:schemeClr val="accent2"/>
                </a:solidFill>
                <a:latin typeface="+mn-lt"/>
              </a:rPr>
              <a:t>Let us pray: </a:t>
            </a:r>
          </a:p>
          <a:p>
            <a:pPr>
              <a:lnSpc>
                <a:spcPct val="90000"/>
              </a:lnSpc>
              <a:buFontTx/>
              <a:buNone/>
            </a:pPr>
            <a:r>
              <a:rPr lang="en-US" altLang="en-US" sz="3600" dirty="0">
                <a:solidFill>
                  <a:schemeClr val="accent2"/>
                </a:solidFill>
                <a:latin typeface="+mn-lt"/>
              </a:rPr>
              <a:t>Pour forth, we beseech you, O Lord,</a:t>
            </a:r>
          </a:p>
          <a:p>
            <a:pPr>
              <a:lnSpc>
                <a:spcPct val="90000"/>
              </a:lnSpc>
              <a:buFontTx/>
              <a:buNone/>
            </a:pPr>
            <a:r>
              <a:rPr lang="en-US" altLang="en-US" sz="3600" dirty="0">
                <a:solidFill>
                  <a:schemeClr val="accent2"/>
                </a:solidFill>
                <a:latin typeface="+mn-lt"/>
              </a:rPr>
              <a:t>your grace into our hearts,</a:t>
            </a:r>
          </a:p>
          <a:p>
            <a:pPr>
              <a:lnSpc>
                <a:spcPct val="90000"/>
              </a:lnSpc>
              <a:buFontTx/>
              <a:buNone/>
            </a:pPr>
            <a:r>
              <a:rPr lang="en-US" altLang="en-US" sz="3600" dirty="0">
                <a:solidFill>
                  <a:schemeClr val="accent2"/>
                </a:solidFill>
                <a:latin typeface="+mn-lt"/>
              </a:rPr>
              <a:t>that we to whom the incarnation of Christ, your Son,</a:t>
            </a:r>
          </a:p>
          <a:p>
            <a:pPr>
              <a:lnSpc>
                <a:spcPct val="90000"/>
              </a:lnSpc>
              <a:buFontTx/>
              <a:buNone/>
            </a:pPr>
            <a:r>
              <a:rPr lang="en-US" altLang="en-US" sz="3600" dirty="0">
                <a:solidFill>
                  <a:schemeClr val="accent2"/>
                </a:solidFill>
                <a:latin typeface="+mn-lt"/>
              </a:rPr>
              <a:t>was made known by the message of an angel,</a:t>
            </a:r>
          </a:p>
          <a:p>
            <a:pPr>
              <a:lnSpc>
                <a:spcPct val="90000"/>
              </a:lnSpc>
              <a:buFontTx/>
              <a:buNone/>
            </a:pPr>
            <a:r>
              <a:rPr lang="en-US" altLang="en-US" sz="3600" dirty="0">
                <a:solidFill>
                  <a:schemeClr val="accent2"/>
                </a:solidFill>
                <a:latin typeface="+mn-lt"/>
              </a:rPr>
              <a:t>may be brought by his passion and cross</a:t>
            </a:r>
          </a:p>
          <a:p>
            <a:pPr>
              <a:lnSpc>
                <a:spcPct val="90000"/>
              </a:lnSpc>
              <a:buFontTx/>
              <a:buNone/>
            </a:pPr>
            <a:r>
              <a:rPr lang="en-US" altLang="en-US" sz="3600" dirty="0">
                <a:solidFill>
                  <a:schemeClr val="accent2"/>
                </a:solidFill>
                <a:latin typeface="+mn-lt"/>
              </a:rPr>
              <a:t>to the glory of his resurrection,</a:t>
            </a:r>
          </a:p>
          <a:p>
            <a:pPr>
              <a:lnSpc>
                <a:spcPct val="90000"/>
              </a:lnSpc>
              <a:buFontTx/>
              <a:buNone/>
            </a:pPr>
            <a:r>
              <a:rPr lang="en-US" altLang="en-US" sz="3600" dirty="0">
                <a:solidFill>
                  <a:schemeClr val="accent2"/>
                </a:solidFill>
                <a:latin typeface="+mn-lt"/>
              </a:rPr>
              <a:t>through Christ our Lord.  Amen.</a:t>
            </a:r>
          </a:p>
        </p:txBody>
      </p:sp>
      <p:pic>
        <p:nvPicPr>
          <p:cNvPr id="12290" name="Picture 2" descr="Annunci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57"/>
          <a:stretch/>
        </p:blipFill>
        <p:spPr bwMode="auto">
          <a:xfrm>
            <a:off x="8759825" y="3699688"/>
            <a:ext cx="3432175" cy="2833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89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p:cNvSpPr>
            <a:spLocks noGrp="1" noChangeArrowheads="1"/>
          </p:cNvSpPr>
          <p:nvPr>
            <p:ph type="title"/>
          </p:nvPr>
        </p:nvSpPr>
        <p:spPr>
          <a:xfrm>
            <a:off x="811751" y="354965"/>
            <a:ext cx="10515600" cy="1325563"/>
          </a:xfrm>
        </p:spPr>
        <p:txBody>
          <a:bodyPr/>
          <a:lstStyle/>
          <a:p>
            <a:r>
              <a:rPr lang="en-US" altLang="en-US" b="1" dirty="0">
                <a:solidFill>
                  <a:schemeClr val="tx1"/>
                </a:solidFill>
                <a:latin typeface="+mn-lt"/>
              </a:rPr>
              <a:t>Sign of the Cross</a:t>
            </a:r>
          </a:p>
        </p:txBody>
      </p:sp>
      <p:sp>
        <p:nvSpPr>
          <p:cNvPr id="2055" name="Rectangle 7"/>
          <p:cNvSpPr>
            <a:spLocks noGrp="1" noChangeArrowheads="1"/>
          </p:cNvSpPr>
          <p:nvPr>
            <p:ph type="body" idx="1"/>
          </p:nvPr>
        </p:nvSpPr>
        <p:spPr>
          <a:xfrm>
            <a:off x="1819593" y="1981838"/>
            <a:ext cx="8229600" cy="2529204"/>
          </a:xfrm>
        </p:spPr>
        <p:txBody>
          <a:bodyPr>
            <a:noAutofit/>
          </a:bodyPr>
          <a:lstStyle/>
          <a:p>
            <a:pPr>
              <a:buFontTx/>
              <a:buNone/>
            </a:pPr>
            <a:r>
              <a:rPr lang="en-US" altLang="en-US" sz="4000" dirty="0">
                <a:latin typeface="+mn-lt"/>
              </a:rPr>
              <a:t>In the name of the Father,</a:t>
            </a:r>
          </a:p>
          <a:p>
            <a:pPr>
              <a:buFontTx/>
              <a:buNone/>
            </a:pPr>
            <a:r>
              <a:rPr lang="en-US" altLang="en-US" sz="4000" dirty="0">
                <a:latin typeface="+mn-lt"/>
              </a:rPr>
              <a:t>and of the Son,</a:t>
            </a:r>
          </a:p>
          <a:p>
            <a:pPr>
              <a:buFontTx/>
              <a:buNone/>
            </a:pPr>
            <a:r>
              <a:rPr lang="en-US" altLang="en-US" sz="4000" dirty="0">
                <a:latin typeface="+mn-lt"/>
              </a:rPr>
              <a:t>and of the Holy Spirit.</a:t>
            </a:r>
          </a:p>
          <a:p>
            <a:pPr>
              <a:buFontTx/>
              <a:buNone/>
            </a:pPr>
            <a:r>
              <a:rPr lang="en-US" altLang="en-US" sz="4000" dirty="0">
                <a:latin typeface="+mn-lt"/>
              </a:rPr>
              <a:t>Amen.</a:t>
            </a:r>
          </a:p>
        </p:txBody>
      </p:sp>
      <p:pic>
        <p:nvPicPr>
          <p:cNvPr id="5" name="Picture 4" descr="http://www.leafletonline.com/images/27737_W.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3724" y="1351424"/>
            <a:ext cx="3626768" cy="362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01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899"/>
            <a:ext cx="10515600" cy="1325563"/>
          </a:xfrm>
        </p:spPr>
        <p:txBody>
          <a:bodyPr>
            <a:normAutofit/>
          </a:bodyPr>
          <a:lstStyle/>
          <a:p>
            <a:r>
              <a:rPr lang="en-GB" sz="4000" b="1" dirty="0"/>
              <a:t>Hail Holy Queen (Salve Regina)</a:t>
            </a:r>
          </a:p>
        </p:txBody>
      </p:sp>
      <p:sp>
        <p:nvSpPr>
          <p:cNvPr id="3" name="Content Placeholder 2"/>
          <p:cNvSpPr>
            <a:spLocks noGrp="1"/>
          </p:cNvSpPr>
          <p:nvPr>
            <p:ph idx="1"/>
          </p:nvPr>
        </p:nvSpPr>
        <p:spPr>
          <a:xfrm>
            <a:off x="1245606" y="1146616"/>
            <a:ext cx="10515600" cy="4351338"/>
          </a:xfrm>
        </p:spPr>
        <p:txBody>
          <a:bodyPr>
            <a:noAutofit/>
          </a:bodyPr>
          <a:lstStyle/>
          <a:p>
            <a:pPr marL="0" indent="0">
              <a:buNone/>
            </a:pPr>
            <a:r>
              <a:rPr lang="en-GB" sz="3600" dirty="0"/>
              <a:t>Hail, Holy Queen, Mother of Mercy; </a:t>
            </a:r>
            <a:br>
              <a:rPr lang="en-GB" sz="3600" dirty="0"/>
            </a:br>
            <a:r>
              <a:rPr lang="en-GB" sz="3600" dirty="0"/>
              <a:t>Hail, our life, our sweetness and our hope! </a:t>
            </a:r>
            <a:br>
              <a:rPr lang="en-GB" sz="3600" dirty="0"/>
            </a:br>
            <a:r>
              <a:rPr lang="en-GB" sz="3600" dirty="0"/>
              <a:t>To thee do we cry, poor banished children of Eve. </a:t>
            </a:r>
            <a:br>
              <a:rPr lang="en-GB" sz="3600" dirty="0"/>
            </a:br>
            <a:r>
              <a:rPr lang="en-GB" sz="3600" dirty="0"/>
              <a:t>To thee do we send up our sighs, </a:t>
            </a:r>
            <a:br>
              <a:rPr lang="en-GB" sz="3600" dirty="0"/>
            </a:br>
            <a:r>
              <a:rPr lang="en-GB" sz="3600" dirty="0"/>
              <a:t>mourning and weeping in this valley of tears! </a:t>
            </a:r>
            <a:br>
              <a:rPr lang="en-GB" sz="3600" dirty="0"/>
            </a:br>
            <a:r>
              <a:rPr lang="en-GB" sz="3600" dirty="0"/>
              <a:t>Turn, then, most gracious Advocate, </a:t>
            </a:r>
            <a:br>
              <a:rPr lang="en-GB" sz="3600" dirty="0"/>
            </a:br>
            <a:r>
              <a:rPr lang="en-GB" sz="3600" dirty="0"/>
              <a:t>thine eyes of mercy toward us, </a:t>
            </a:r>
            <a:br>
              <a:rPr lang="en-GB" sz="3600" dirty="0"/>
            </a:br>
            <a:r>
              <a:rPr lang="en-GB" sz="3600" dirty="0"/>
              <a:t>and after this, our exile, </a:t>
            </a:r>
            <a:br>
              <a:rPr lang="en-GB" sz="3600" dirty="0"/>
            </a:br>
            <a:r>
              <a:rPr lang="en-GB" sz="3600" dirty="0"/>
              <a:t>show unto us the blessed fruit of thy womb, Jesus. </a:t>
            </a:r>
            <a:br>
              <a:rPr lang="en-GB" sz="3600" dirty="0"/>
            </a:br>
            <a:r>
              <a:rPr lang="en-GB" sz="3600" dirty="0"/>
              <a:t>O clement, O loving, </a:t>
            </a:r>
            <a:br>
              <a:rPr lang="en-GB" sz="3600" dirty="0"/>
            </a:br>
            <a:r>
              <a:rPr lang="en-GB" sz="3600" dirty="0"/>
              <a:t>O sweet Virgin Mary.</a:t>
            </a:r>
          </a:p>
        </p:txBody>
      </p:sp>
      <p:pic>
        <p:nvPicPr>
          <p:cNvPr id="5" name="Picture 2" descr="http://chicagomonk.org/wp-content/uploads/2017/02/ee93fe367b14fb333370a848c929c3b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4613" y="170514"/>
            <a:ext cx="1916318" cy="23016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858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The </a:t>
            </a:r>
            <a:r>
              <a:rPr lang="en-US" altLang="en-US" sz="4000" b="1" dirty="0" err="1">
                <a:effectLst>
                  <a:outerShdw blurRad="38100" dist="38100" dir="2700000" algn="tl">
                    <a:srgbClr val="FFFFFF"/>
                  </a:outerShdw>
                </a:effectLst>
                <a:latin typeface="+mn-lt"/>
              </a:rPr>
              <a:t>Memorare</a:t>
            </a:r>
            <a:endParaRPr lang="en-US" altLang="en-US" sz="4000" b="1" dirty="0">
              <a:effectLst>
                <a:outerShdw blurRad="38100" dist="38100" dir="2700000" algn="tl">
                  <a:srgbClr val="FFFFFF"/>
                </a:outerShdw>
              </a:effectLst>
              <a:latin typeface="+mn-lt"/>
            </a:endParaRPr>
          </a:p>
        </p:txBody>
      </p:sp>
      <p:sp>
        <p:nvSpPr>
          <p:cNvPr id="2" name="Rectangle 1"/>
          <p:cNvSpPr/>
          <p:nvPr/>
        </p:nvSpPr>
        <p:spPr>
          <a:xfrm>
            <a:off x="1087120" y="1690692"/>
            <a:ext cx="10779760" cy="3046988"/>
          </a:xfrm>
          <a:prstGeom prst="rect">
            <a:avLst/>
          </a:prstGeom>
        </p:spPr>
        <p:txBody>
          <a:bodyPr wrap="square">
            <a:spAutoFit/>
          </a:bodyPr>
          <a:lstStyle/>
          <a:p>
            <a:pPr>
              <a:spcAft>
                <a:spcPts val="0"/>
              </a:spcAft>
            </a:pPr>
            <a:r>
              <a:rPr lang="en-GB" sz="3600" dirty="0">
                <a:ea typeface="Times New Roman" panose="02020603050405020304" pitchFamily="18" charset="0"/>
              </a:rPr>
              <a:t>Remember, O most gracious Virgin Mary,</a:t>
            </a:r>
          </a:p>
          <a:p>
            <a:pPr>
              <a:spcAft>
                <a:spcPts val="0"/>
              </a:spcAft>
            </a:pPr>
            <a:r>
              <a:rPr lang="en-GB" sz="3600" dirty="0">
                <a:ea typeface="Times New Roman" panose="02020603050405020304" pitchFamily="18" charset="0"/>
              </a:rPr>
              <a:t>that never was it known</a:t>
            </a:r>
          </a:p>
          <a:p>
            <a:pPr>
              <a:spcAft>
                <a:spcPts val="0"/>
              </a:spcAft>
            </a:pPr>
            <a:r>
              <a:rPr lang="en-GB" sz="3600" dirty="0">
                <a:ea typeface="Times New Roman" panose="02020603050405020304" pitchFamily="18" charset="0"/>
              </a:rPr>
              <a:t>that anyone who fled to your protection,</a:t>
            </a:r>
          </a:p>
          <a:p>
            <a:pPr>
              <a:spcAft>
                <a:spcPts val="0"/>
              </a:spcAft>
            </a:pPr>
            <a:r>
              <a:rPr lang="en-GB" sz="3600" dirty="0">
                <a:ea typeface="Times New Roman" panose="02020603050405020304" pitchFamily="18" charset="0"/>
              </a:rPr>
              <a:t>implored your help or sought your intercession,</a:t>
            </a:r>
          </a:p>
          <a:p>
            <a:pPr>
              <a:spcAft>
                <a:spcPts val="0"/>
              </a:spcAft>
            </a:pPr>
            <a:r>
              <a:rPr lang="en-GB" sz="3600" dirty="0">
                <a:ea typeface="Times New Roman" panose="02020603050405020304" pitchFamily="18" charset="0"/>
              </a:rPr>
              <a:t>was left unaided.</a:t>
            </a:r>
          </a:p>
          <a:p>
            <a:pPr algn="ctr">
              <a:spcAft>
                <a:spcPts val="0"/>
              </a:spcAft>
            </a:pPr>
            <a:r>
              <a:rPr lang="en-GB" sz="1200" dirty="0">
                <a:latin typeface="Century Gothic" panose="020B0502020202020204" pitchFamily="34" charset="0"/>
                <a:ea typeface="Times New Roman" panose="02020603050405020304" pitchFamily="18" charset="0"/>
              </a:rPr>
              <a:t> </a:t>
            </a:r>
            <a:endParaRPr lang="en-GB" dirty="0">
              <a:effectLst/>
              <a:latin typeface="Times New Roman" panose="02020603050405020304" pitchFamily="18" charset="0"/>
              <a:ea typeface="Times New Roman" panose="02020603050405020304" pitchFamily="18" charset="0"/>
            </a:endParaRPr>
          </a:p>
        </p:txBody>
      </p:sp>
      <p:pic>
        <p:nvPicPr>
          <p:cNvPr id="3" name="Picture 4" descr="https://rocklincatholic.org/pictures/M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130" y="257971"/>
            <a:ext cx="2571750" cy="3171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104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528320"/>
            <a:ext cx="10515600" cy="5648643"/>
          </a:xfrm>
        </p:spPr>
        <p:txBody>
          <a:bodyPr/>
          <a:lstStyle/>
          <a:p>
            <a:pPr marL="0" indent="0">
              <a:spcAft>
                <a:spcPts val="0"/>
              </a:spcAft>
              <a:buNone/>
            </a:pPr>
            <a:r>
              <a:rPr lang="en-GB" sz="3600" dirty="0">
                <a:ea typeface="Times New Roman" panose="02020603050405020304" pitchFamily="18" charset="0"/>
              </a:rPr>
              <a:t>Inspired with this confidence, I fly unto you,</a:t>
            </a:r>
          </a:p>
          <a:p>
            <a:pPr marL="0" indent="0">
              <a:spcAft>
                <a:spcPts val="0"/>
              </a:spcAft>
              <a:buNone/>
            </a:pPr>
            <a:r>
              <a:rPr lang="en-GB" sz="3600" dirty="0">
                <a:ea typeface="Times New Roman" panose="02020603050405020304" pitchFamily="18" charset="0"/>
              </a:rPr>
              <a:t>O Virgin of virgins, my Mother.</a:t>
            </a:r>
          </a:p>
          <a:p>
            <a:pPr marL="0" indent="0">
              <a:spcAft>
                <a:spcPts val="0"/>
              </a:spcAft>
              <a:buNone/>
            </a:pPr>
            <a:r>
              <a:rPr lang="en-GB" sz="3600" dirty="0">
                <a:ea typeface="Times New Roman" panose="02020603050405020304" pitchFamily="18" charset="0"/>
              </a:rPr>
              <a:t>To you I come, before you I stand,</a:t>
            </a:r>
          </a:p>
          <a:p>
            <a:pPr marL="0" indent="0">
              <a:spcAft>
                <a:spcPts val="0"/>
              </a:spcAft>
              <a:buNone/>
            </a:pPr>
            <a:r>
              <a:rPr lang="en-GB" sz="3600" dirty="0">
                <a:ea typeface="Times New Roman" panose="02020603050405020304" pitchFamily="18" charset="0"/>
              </a:rPr>
              <a:t>sinful and sorrowful;</a:t>
            </a:r>
          </a:p>
          <a:p>
            <a:pPr marL="0" indent="0">
              <a:spcAft>
                <a:spcPts val="0"/>
              </a:spcAft>
              <a:buNone/>
            </a:pPr>
            <a:r>
              <a:rPr lang="en-GB" sz="3600" dirty="0">
                <a:ea typeface="Times New Roman" panose="02020603050405020304" pitchFamily="18" charset="0"/>
              </a:rPr>
              <a:t>O Mother of the Word Incarnate,</a:t>
            </a:r>
          </a:p>
          <a:p>
            <a:pPr marL="0" indent="0">
              <a:spcAft>
                <a:spcPts val="0"/>
              </a:spcAft>
              <a:buNone/>
            </a:pPr>
            <a:r>
              <a:rPr lang="en-GB" sz="3600" dirty="0">
                <a:ea typeface="Times New Roman" panose="02020603050405020304" pitchFamily="18" charset="0"/>
              </a:rPr>
              <a:t>despise not my petitions, but in your mercy</a:t>
            </a:r>
          </a:p>
          <a:p>
            <a:pPr marL="0" indent="0">
              <a:spcAft>
                <a:spcPts val="0"/>
              </a:spcAft>
              <a:buNone/>
            </a:pPr>
            <a:r>
              <a:rPr lang="en-GB" sz="3600" dirty="0">
                <a:ea typeface="Times New Roman" panose="02020603050405020304" pitchFamily="18" charset="0"/>
              </a:rPr>
              <a:t>hear and answer me.</a:t>
            </a:r>
          </a:p>
          <a:p>
            <a:pPr marL="0" indent="0">
              <a:spcAft>
                <a:spcPts val="0"/>
              </a:spcAft>
              <a:buNone/>
            </a:pPr>
            <a:r>
              <a:rPr lang="en-GB" sz="3600" dirty="0">
                <a:ea typeface="Times New Roman" panose="02020603050405020304" pitchFamily="18" charset="0"/>
              </a:rPr>
              <a:t>Amen.</a:t>
            </a:r>
          </a:p>
          <a:p>
            <a:pPr marL="0" indent="0">
              <a:buNone/>
            </a:pPr>
            <a:endParaRPr lang="en-GB" dirty="0"/>
          </a:p>
        </p:txBody>
      </p:sp>
      <p:pic>
        <p:nvPicPr>
          <p:cNvPr id="3074" name="Picture 2" descr="https://rocklincatholic.org/pictures/M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933" y="864999"/>
            <a:ext cx="2571750" cy="3171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641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BD5A-F89E-3CBA-1B2D-131B2A9FDD2E}"/>
              </a:ext>
            </a:extLst>
          </p:cNvPr>
          <p:cNvSpPr>
            <a:spLocks noGrp="1"/>
          </p:cNvSpPr>
          <p:nvPr>
            <p:ph type="title"/>
          </p:nvPr>
        </p:nvSpPr>
        <p:spPr/>
        <p:txBody>
          <a:bodyPr/>
          <a:lstStyle/>
          <a:p>
            <a:r>
              <a:rPr lang="en-US" dirty="0"/>
              <a:t>Jesus, Mary and Joseph</a:t>
            </a:r>
            <a:endParaRPr lang="en-GB" dirty="0"/>
          </a:p>
        </p:txBody>
      </p:sp>
      <p:sp>
        <p:nvSpPr>
          <p:cNvPr id="3" name="Content Placeholder 2">
            <a:extLst>
              <a:ext uri="{FF2B5EF4-FFF2-40B4-BE49-F238E27FC236}">
                <a16:creationId xmlns:a16="http://schemas.microsoft.com/office/drawing/2014/main" id="{8E91DF0D-7355-9307-2F6F-95E2C242BD08}"/>
              </a:ext>
            </a:extLst>
          </p:cNvPr>
          <p:cNvSpPr>
            <a:spLocks noGrp="1"/>
          </p:cNvSpPr>
          <p:nvPr>
            <p:ph idx="1"/>
          </p:nvPr>
        </p:nvSpPr>
        <p:spPr/>
        <p:txBody>
          <a:bodyPr/>
          <a:lstStyle/>
          <a:p>
            <a:pPr marL="0" indent="0">
              <a:buNone/>
            </a:pPr>
            <a:r>
              <a:rPr lang="en-US" dirty="0"/>
              <a:t>Jesus, Mary and Joseph, I give you my heart and my soul.</a:t>
            </a:r>
          </a:p>
          <a:p>
            <a:pPr marL="0" indent="0">
              <a:buNone/>
            </a:pPr>
            <a:r>
              <a:rPr lang="en-US" dirty="0"/>
              <a:t>Jesus, Mary and Joseph, assist me in my last agony.</a:t>
            </a:r>
          </a:p>
          <a:p>
            <a:pPr marL="0" indent="0">
              <a:buNone/>
            </a:pPr>
            <a:r>
              <a:rPr lang="en-US" dirty="0"/>
              <a:t>Jesus, Mary and Joseph, may I breathe forth my soul in peace with you.</a:t>
            </a:r>
            <a:endParaRPr lang="en-GB" dirty="0"/>
          </a:p>
        </p:txBody>
      </p:sp>
    </p:spTree>
    <p:extLst>
      <p:ext uri="{BB962C8B-B14F-4D97-AF65-F5344CB8AC3E}">
        <p14:creationId xmlns:p14="http://schemas.microsoft.com/office/powerpoint/2010/main" val="4202530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p:cNvSpPr>
            <a:spLocks noGrp="1" noChangeArrowheads="1"/>
          </p:cNvSpPr>
          <p:nvPr>
            <p:ph type="title"/>
          </p:nvPr>
        </p:nvSpPr>
        <p:spPr>
          <a:xfrm>
            <a:off x="872808" y="325808"/>
            <a:ext cx="8229600" cy="1143000"/>
          </a:xfrm>
        </p:spPr>
        <p:txBody>
          <a:bodyPr>
            <a:normAutofit fontScale="90000"/>
          </a:bodyPr>
          <a:lstStyle/>
          <a:p>
            <a:r>
              <a:rPr lang="en-US" altLang="en-US" b="1" dirty="0">
                <a:effectLst>
                  <a:outerShdw blurRad="38100" dist="38100" dir="2700000" algn="tl">
                    <a:srgbClr val="FFFFFF"/>
                  </a:outerShdw>
                </a:effectLst>
                <a:latin typeface="+mn-lt"/>
              </a:rPr>
              <a:t>Eternal Rest </a:t>
            </a:r>
            <a:br>
              <a:rPr lang="en-US" altLang="en-US" sz="4000" b="1" u="sng" dirty="0">
                <a:effectLst>
                  <a:outerShdw blurRad="38100" dist="38100" dir="2700000" algn="tl">
                    <a:srgbClr val="FFFFFF"/>
                  </a:outerShdw>
                </a:effectLst>
                <a:latin typeface="+mn-lt"/>
              </a:rPr>
            </a:br>
            <a:endParaRPr lang="en-US" altLang="en-US" sz="4000" b="1" u="sng"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358268" y="1468808"/>
            <a:ext cx="8642351" cy="4752975"/>
          </a:xfrm>
        </p:spPr>
        <p:txBody>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Eternal rest give unto them, O Lord,</a:t>
            </a:r>
          </a:p>
          <a:p>
            <a:pPr>
              <a:lnSpc>
                <a:spcPct val="80000"/>
              </a:lnSpc>
              <a:buFontTx/>
              <a:buNone/>
            </a:pPr>
            <a:r>
              <a:rPr lang="en-US" altLang="en-US" sz="3600" dirty="0">
                <a:latin typeface="+mn-lt"/>
              </a:rPr>
              <a:t>and let perpetual light shine upon them.</a:t>
            </a:r>
          </a:p>
          <a:p>
            <a:pPr>
              <a:lnSpc>
                <a:spcPct val="80000"/>
              </a:lnSpc>
              <a:buFontTx/>
              <a:buNone/>
            </a:pPr>
            <a:r>
              <a:rPr lang="en-US" altLang="en-US" sz="3600" dirty="0">
                <a:latin typeface="+mn-lt"/>
              </a:rPr>
              <a:t>May they rest in peace. </a:t>
            </a:r>
          </a:p>
          <a:p>
            <a:pPr>
              <a:lnSpc>
                <a:spcPct val="80000"/>
              </a:lnSpc>
              <a:buFontTx/>
              <a:buNone/>
            </a:pPr>
            <a:r>
              <a:rPr lang="en-US" altLang="en-US" sz="3600" dirty="0">
                <a:latin typeface="+mn-lt"/>
              </a:rPr>
              <a:t>Amen.</a:t>
            </a:r>
          </a:p>
        </p:txBody>
      </p:sp>
      <p:pic>
        <p:nvPicPr>
          <p:cNvPr id="9218" name="Picture 2" descr="https://i.upworthy.com/nugget/578e861d8383c4001c000110/3-edc683d788b7267f8a5a874413eca163.jpg?ixlib=rails-2.1.3&amp;w=880&amp;h=464"/>
          <p:cNvPicPr>
            <a:picLocks noChangeAspect="1" noChangeArrowheads="1"/>
          </p:cNvPicPr>
          <p:nvPr/>
        </p:nvPicPr>
        <p:blipFill rotWithShape="1">
          <a:blip r:embed="rId2">
            <a:extLst>
              <a:ext uri="{28A0092B-C50C-407E-A947-70E740481C1C}">
                <a14:useLocalDpi xmlns:a14="http://schemas.microsoft.com/office/drawing/2010/main" val="0"/>
              </a:ext>
            </a:extLst>
          </a:blip>
          <a:srcRect r="58098"/>
          <a:stretch/>
        </p:blipFill>
        <p:spPr bwMode="auto">
          <a:xfrm>
            <a:off x="8829040" y="1935484"/>
            <a:ext cx="2955457" cy="43624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525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042"/>
            <a:ext cx="10515600" cy="1325563"/>
          </a:xfrm>
        </p:spPr>
        <p:txBody>
          <a:bodyPr>
            <a:normAutofit/>
          </a:bodyPr>
          <a:lstStyle/>
          <a:p>
            <a:r>
              <a:rPr lang="en-GB" sz="4000" b="1" dirty="0"/>
              <a:t>Diocesan Prayer for Vocations</a:t>
            </a:r>
          </a:p>
        </p:txBody>
      </p:sp>
      <p:sp>
        <p:nvSpPr>
          <p:cNvPr id="3" name="Content Placeholder 2"/>
          <p:cNvSpPr>
            <a:spLocks noGrp="1"/>
          </p:cNvSpPr>
          <p:nvPr>
            <p:ph idx="1"/>
          </p:nvPr>
        </p:nvSpPr>
        <p:spPr>
          <a:xfrm>
            <a:off x="838200" y="957943"/>
            <a:ext cx="10515600" cy="3921990"/>
          </a:xfrm>
        </p:spPr>
        <p:txBody>
          <a:bodyPr>
            <a:noAutofit/>
          </a:bodyPr>
          <a:lstStyle/>
          <a:p>
            <a:pPr marL="0" indent="0">
              <a:buNone/>
            </a:pPr>
            <a:r>
              <a:rPr lang="en-US" sz="2200" i="0" dirty="0">
                <a:solidFill>
                  <a:srgbClr val="000000"/>
                </a:solidFill>
                <a:effectLst/>
                <a:latin typeface="+mj-lt"/>
              </a:rPr>
              <a:t>Heavenly Father,</a:t>
            </a:r>
            <a:endParaRPr lang="en-US" sz="2200" dirty="0">
              <a:solidFill>
                <a:srgbClr val="000000"/>
              </a:solidFill>
              <a:latin typeface="+mj-lt"/>
            </a:endParaRPr>
          </a:p>
          <a:p>
            <a:pPr marL="0" indent="0">
              <a:buNone/>
            </a:pPr>
            <a:r>
              <a:rPr lang="en-US" sz="2200" i="0" dirty="0">
                <a:solidFill>
                  <a:srgbClr val="000000"/>
                </a:solidFill>
                <a:effectLst/>
                <a:latin typeface="+mj-lt"/>
              </a:rPr>
              <a:t>we ask you to send </a:t>
            </a:r>
            <a:r>
              <a:rPr lang="en-US" sz="2200" i="0" dirty="0" err="1">
                <a:solidFill>
                  <a:srgbClr val="000000"/>
                </a:solidFill>
                <a:effectLst/>
                <a:latin typeface="+mj-lt"/>
              </a:rPr>
              <a:t>labourers</a:t>
            </a:r>
            <a:endParaRPr lang="en-US" sz="2200" dirty="0">
              <a:solidFill>
                <a:srgbClr val="000000"/>
              </a:solidFill>
              <a:latin typeface="+mj-lt"/>
            </a:endParaRPr>
          </a:p>
          <a:p>
            <a:pPr marL="0" indent="0">
              <a:buNone/>
            </a:pPr>
            <a:r>
              <a:rPr lang="en-US" sz="2200" i="0" dirty="0">
                <a:solidFill>
                  <a:srgbClr val="000000"/>
                </a:solidFill>
                <a:effectLst/>
                <a:latin typeface="+mj-lt"/>
              </a:rPr>
              <a:t>into your harvest.</a:t>
            </a:r>
          </a:p>
          <a:p>
            <a:pPr marL="0" indent="0" algn="l" fontAlgn="base">
              <a:buNone/>
            </a:pPr>
            <a:endParaRPr lang="en-US" sz="100" i="0" dirty="0">
              <a:solidFill>
                <a:srgbClr val="000000"/>
              </a:solidFill>
              <a:effectLst/>
              <a:latin typeface="+mj-lt"/>
            </a:endParaRPr>
          </a:p>
          <a:p>
            <a:pPr marL="0" indent="0" algn="l" fontAlgn="base">
              <a:buNone/>
            </a:pPr>
            <a:r>
              <a:rPr lang="en-US" sz="2200" i="0" dirty="0">
                <a:solidFill>
                  <a:srgbClr val="000000"/>
                </a:solidFill>
                <a:effectLst/>
                <a:latin typeface="+mj-lt"/>
              </a:rPr>
              <a:t>Inspire, in the hearts of your people, </a:t>
            </a:r>
          </a:p>
          <a:p>
            <a:pPr marL="0" indent="0" algn="l" fontAlgn="base">
              <a:buNone/>
            </a:pPr>
            <a:r>
              <a:rPr lang="en-US" sz="2200" i="0" dirty="0">
                <a:solidFill>
                  <a:srgbClr val="000000"/>
                </a:solidFill>
                <a:effectLst/>
                <a:latin typeface="+mj-lt"/>
              </a:rPr>
              <a:t>vocations to the priesthood, diaconate</a:t>
            </a:r>
          </a:p>
          <a:p>
            <a:pPr marL="0" indent="0" algn="l" fontAlgn="base">
              <a:buNone/>
            </a:pPr>
            <a:r>
              <a:rPr lang="en-US" sz="2200" i="0" dirty="0">
                <a:solidFill>
                  <a:srgbClr val="000000"/>
                </a:solidFill>
                <a:effectLst/>
                <a:latin typeface="+mj-lt"/>
              </a:rPr>
              <a:t>and religious life.</a:t>
            </a:r>
          </a:p>
          <a:p>
            <a:pPr marL="0" indent="0" algn="l" fontAlgn="base">
              <a:buNone/>
            </a:pPr>
            <a:endParaRPr lang="en-US" sz="100" i="0" dirty="0">
              <a:solidFill>
                <a:srgbClr val="000000"/>
              </a:solidFill>
              <a:effectLst/>
              <a:latin typeface="+mj-lt"/>
            </a:endParaRPr>
          </a:p>
          <a:p>
            <a:pPr marL="0" indent="0" algn="l" fontAlgn="base">
              <a:buNone/>
            </a:pPr>
            <a:r>
              <a:rPr lang="en-US" sz="2200" i="0" dirty="0">
                <a:solidFill>
                  <a:srgbClr val="000000"/>
                </a:solidFill>
                <a:effectLst/>
                <a:latin typeface="+mj-lt"/>
              </a:rPr>
              <a:t>Bless our families with a spirit of generosity,</a:t>
            </a:r>
          </a:p>
          <a:p>
            <a:pPr marL="0" indent="0" algn="l" fontAlgn="base">
              <a:buNone/>
            </a:pPr>
            <a:r>
              <a:rPr lang="en-US" sz="2200" i="0" dirty="0">
                <a:solidFill>
                  <a:srgbClr val="000000"/>
                </a:solidFill>
                <a:effectLst/>
                <a:latin typeface="+mj-lt"/>
              </a:rPr>
              <a:t>so that those whom you call</a:t>
            </a:r>
          </a:p>
          <a:p>
            <a:pPr marL="0" indent="0" algn="l" fontAlgn="base">
              <a:buNone/>
            </a:pPr>
            <a:r>
              <a:rPr lang="en-US" sz="2200" i="0" dirty="0">
                <a:solidFill>
                  <a:srgbClr val="000000"/>
                </a:solidFill>
                <a:effectLst/>
                <a:latin typeface="+mj-lt"/>
              </a:rPr>
              <a:t>have the courage to give themselves</a:t>
            </a:r>
          </a:p>
          <a:p>
            <a:pPr marL="0" indent="0" algn="l" fontAlgn="base">
              <a:buNone/>
            </a:pPr>
            <a:r>
              <a:rPr lang="en-US" sz="2200" i="0" dirty="0">
                <a:solidFill>
                  <a:srgbClr val="000000"/>
                </a:solidFill>
                <a:effectLst/>
                <a:latin typeface="+mj-lt"/>
              </a:rPr>
              <a:t>to your Church in faith.</a:t>
            </a:r>
          </a:p>
          <a:p>
            <a:pPr marL="0" indent="0" algn="l" fontAlgn="base">
              <a:buNone/>
            </a:pPr>
            <a:endParaRPr lang="en-US" sz="100" i="0" dirty="0">
              <a:solidFill>
                <a:srgbClr val="000000"/>
              </a:solidFill>
              <a:effectLst/>
              <a:latin typeface="+mj-lt"/>
            </a:endParaRPr>
          </a:p>
          <a:p>
            <a:pPr marL="0" indent="0" algn="l" fontAlgn="base">
              <a:buNone/>
            </a:pPr>
            <a:r>
              <a:rPr lang="en-US" sz="2200" dirty="0">
                <a:solidFill>
                  <a:srgbClr val="000000"/>
                </a:solidFill>
                <a:latin typeface="+mj-lt"/>
              </a:rPr>
              <a:t>T</a:t>
            </a:r>
            <a:r>
              <a:rPr lang="en-US" sz="2200" i="0" dirty="0">
                <a:solidFill>
                  <a:srgbClr val="000000"/>
                </a:solidFill>
                <a:effectLst/>
                <a:latin typeface="+mj-lt"/>
              </a:rPr>
              <a:t>hrough Christ our Lord.</a:t>
            </a:r>
          </a:p>
          <a:p>
            <a:pPr marL="0" indent="0" algn="l" fontAlgn="base">
              <a:buNone/>
            </a:pPr>
            <a:r>
              <a:rPr lang="en-US" sz="2200" i="0">
                <a:solidFill>
                  <a:srgbClr val="000000"/>
                </a:solidFill>
                <a:effectLst/>
                <a:latin typeface="+mj-lt"/>
              </a:rPr>
              <a:t>Amen.</a:t>
            </a:r>
            <a:endParaRPr lang="en-US" sz="2200" i="0" dirty="0">
              <a:solidFill>
                <a:srgbClr val="000000"/>
              </a:solidFill>
              <a:effectLst/>
              <a:latin typeface="+mj-lt"/>
            </a:endParaRPr>
          </a:p>
          <a:p>
            <a:pPr marL="0" indent="0">
              <a:buNone/>
            </a:pPr>
            <a:endParaRPr lang="en-GB" sz="1700" dirty="0">
              <a:latin typeface="+mj-lt"/>
            </a:endParaRPr>
          </a:p>
        </p:txBody>
      </p:sp>
      <p:pic>
        <p:nvPicPr>
          <p:cNvPr id="3074" name="Picture 2" descr="https://i.pinimg.com/564x/91/0d/db/910ddb61dfcc502b8bdcd69522f32e57--romans--catholic-churche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23440" y="4185920"/>
            <a:ext cx="2775850" cy="267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706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ADAEC-1D09-0C70-1E0A-57B37D460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D75D5-CC0E-5111-4F9E-64C4D82607DD}"/>
              </a:ext>
            </a:extLst>
          </p:cNvPr>
          <p:cNvSpPr>
            <a:spLocks noGrp="1"/>
          </p:cNvSpPr>
          <p:nvPr>
            <p:ph type="title"/>
          </p:nvPr>
        </p:nvSpPr>
        <p:spPr>
          <a:xfrm>
            <a:off x="927653" y="2611373"/>
            <a:ext cx="10515600" cy="1325563"/>
          </a:xfrm>
        </p:spPr>
        <p:txBody>
          <a:bodyPr>
            <a:normAutofit fontScale="90000"/>
          </a:bodyPr>
          <a:lstStyle/>
          <a:p>
            <a:pPr algn="ctr"/>
            <a:r>
              <a:rPr lang="en-US" sz="7000" dirty="0"/>
              <a:t>Additional </a:t>
            </a:r>
            <a:br>
              <a:rPr lang="en-US" sz="7000" dirty="0"/>
            </a:br>
            <a:br>
              <a:rPr lang="en-US" sz="7000" dirty="0"/>
            </a:br>
            <a:r>
              <a:rPr lang="en-US" sz="7000" dirty="0"/>
              <a:t>Prayers</a:t>
            </a:r>
            <a:endParaRPr lang="en-GB" sz="7000" dirty="0"/>
          </a:p>
        </p:txBody>
      </p:sp>
    </p:spTree>
    <p:extLst>
      <p:ext uri="{BB962C8B-B14F-4D97-AF65-F5344CB8AC3E}">
        <p14:creationId xmlns:p14="http://schemas.microsoft.com/office/powerpoint/2010/main" val="2679417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Prayer of St. Francis</a:t>
            </a:r>
          </a:p>
        </p:txBody>
      </p:sp>
      <p:sp>
        <p:nvSpPr>
          <p:cNvPr id="3" name="Content Placeholder 2"/>
          <p:cNvSpPr>
            <a:spLocks noGrp="1"/>
          </p:cNvSpPr>
          <p:nvPr>
            <p:ph idx="1"/>
          </p:nvPr>
        </p:nvSpPr>
        <p:spPr>
          <a:xfrm>
            <a:off x="838200" y="1584960"/>
            <a:ext cx="10515600" cy="5273040"/>
          </a:xfrm>
        </p:spPr>
        <p:txBody>
          <a:bodyPr>
            <a:normAutofit/>
          </a:bodyPr>
          <a:lstStyle/>
          <a:p>
            <a:pPr marL="0" indent="0">
              <a:buNone/>
            </a:pPr>
            <a:r>
              <a:rPr lang="en-GB" sz="3600" dirty="0"/>
              <a:t>Lord, make me an instrument of your peace:</a:t>
            </a:r>
            <a:br>
              <a:rPr lang="en-GB" sz="3600" dirty="0"/>
            </a:br>
            <a:r>
              <a:rPr lang="en-GB" sz="3600" dirty="0"/>
              <a:t>where there is hatred, let me sow love;</a:t>
            </a:r>
            <a:br>
              <a:rPr lang="en-GB" sz="3600" dirty="0"/>
            </a:br>
            <a:r>
              <a:rPr lang="en-GB" sz="3600" dirty="0"/>
              <a:t>where there is injury, pardon;</a:t>
            </a:r>
            <a:br>
              <a:rPr lang="en-GB" sz="3600" dirty="0"/>
            </a:br>
            <a:r>
              <a:rPr lang="en-GB" sz="3600" dirty="0"/>
              <a:t>where there is doubt, faith;</a:t>
            </a:r>
            <a:br>
              <a:rPr lang="en-GB" sz="3600" dirty="0"/>
            </a:br>
            <a:r>
              <a:rPr lang="en-GB" sz="3600" dirty="0"/>
              <a:t>where there is despair, hope;</a:t>
            </a:r>
            <a:br>
              <a:rPr lang="en-GB" sz="3600" dirty="0"/>
            </a:br>
            <a:r>
              <a:rPr lang="en-GB" sz="3600" dirty="0"/>
              <a:t>where there is darkness, light;</a:t>
            </a:r>
            <a:br>
              <a:rPr lang="en-GB" sz="3600" dirty="0"/>
            </a:br>
            <a:r>
              <a:rPr lang="en-GB" sz="3600" dirty="0"/>
              <a:t>where there is sadness, joy. </a:t>
            </a:r>
            <a:br>
              <a:rPr lang="en-GB" sz="3600" dirty="0"/>
            </a:br>
            <a:br>
              <a:rPr lang="en-GB" dirty="0"/>
            </a:br>
            <a:endParaRPr lang="en-GB"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7993867" y="2499359"/>
            <a:ext cx="3774028" cy="3756387"/>
          </a:xfrm>
          <a:prstGeom prst="rect">
            <a:avLst/>
          </a:prstGeom>
        </p:spPr>
      </p:pic>
    </p:spTree>
    <p:extLst>
      <p:ext uri="{BB962C8B-B14F-4D97-AF65-F5344CB8AC3E}">
        <p14:creationId xmlns:p14="http://schemas.microsoft.com/office/powerpoint/2010/main" val="54470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85520"/>
            <a:ext cx="10515600" cy="5191443"/>
          </a:xfrm>
        </p:spPr>
        <p:txBody>
          <a:bodyPr/>
          <a:lstStyle/>
          <a:p>
            <a:pPr marL="0" indent="0">
              <a:buNone/>
            </a:pPr>
            <a:r>
              <a:rPr lang="en-GB" sz="3600" dirty="0"/>
              <a:t>O divine Master, grant that I may not so much seek</a:t>
            </a:r>
            <a:br>
              <a:rPr lang="en-GB" sz="3600" dirty="0"/>
            </a:br>
            <a:r>
              <a:rPr lang="en-GB" sz="3600" dirty="0"/>
              <a:t>to be consoled as to console,</a:t>
            </a:r>
            <a:br>
              <a:rPr lang="en-GB" sz="3600" dirty="0"/>
            </a:br>
            <a:r>
              <a:rPr lang="en-GB" sz="3600" dirty="0"/>
              <a:t>to be understood as to understand,</a:t>
            </a:r>
            <a:br>
              <a:rPr lang="en-GB" sz="3600" dirty="0"/>
            </a:br>
            <a:r>
              <a:rPr lang="en-GB" sz="3600" dirty="0"/>
              <a:t>to be loved as to love.</a:t>
            </a:r>
            <a:br>
              <a:rPr lang="en-GB" sz="3600" dirty="0"/>
            </a:br>
            <a:r>
              <a:rPr lang="en-GB" sz="3600" dirty="0"/>
              <a:t>For it is in giving that we receive, </a:t>
            </a:r>
            <a:br>
              <a:rPr lang="en-GB" sz="3600" dirty="0"/>
            </a:br>
            <a:r>
              <a:rPr lang="en-GB" sz="3600" dirty="0"/>
              <a:t>it is in pardoning that we are pardoned, </a:t>
            </a:r>
            <a:br>
              <a:rPr lang="en-GB" sz="3600" dirty="0"/>
            </a:br>
            <a:r>
              <a:rPr lang="en-GB" sz="3600" dirty="0"/>
              <a:t>and it is in dying that we are born to eternal life.</a:t>
            </a:r>
            <a:br>
              <a:rPr lang="en-GB" sz="3600" dirty="0"/>
            </a:br>
            <a:r>
              <a:rPr lang="en-GB" sz="3600" dirty="0"/>
              <a:t>Amen.</a:t>
            </a:r>
          </a:p>
          <a:p>
            <a:pPr marL="0" indent="0">
              <a:buNone/>
            </a:pPr>
            <a:endParaRPr lang="en-GB"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9627101" y="4124960"/>
            <a:ext cx="2140793" cy="2130786"/>
          </a:xfrm>
          <a:prstGeom prst="rect">
            <a:avLst/>
          </a:prstGeom>
        </p:spPr>
      </p:pic>
    </p:spTree>
    <p:extLst>
      <p:ext uri="{BB962C8B-B14F-4D97-AF65-F5344CB8AC3E}">
        <p14:creationId xmlns:p14="http://schemas.microsoft.com/office/powerpoint/2010/main" val="1985718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p:cNvSpPr>
            <a:spLocks noGrp="1" noChangeArrowheads="1"/>
          </p:cNvSpPr>
          <p:nvPr>
            <p:ph type="title"/>
          </p:nvPr>
        </p:nvSpPr>
        <p:spPr>
          <a:xfrm>
            <a:off x="1642745" y="487680"/>
            <a:ext cx="8229600" cy="1143000"/>
          </a:xfrm>
        </p:spPr>
        <p:txBody>
          <a:bodyPr>
            <a:normAutofit fontScale="90000"/>
          </a:bodyPr>
          <a:lstStyle/>
          <a:p>
            <a:r>
              <a:rPr lang="en-US" altLang="en-US" b="1" dirty="0">
                <a:effectLst>
                  <a:outerShdw blurRad="38100" dist="38100" dir="2700000" algn="tl">
                    <a:srgbClr val="FFFFFF"/>
                  </a:outerShdw>
                </a:effectLst>
                <a:latin typeface="+mn-lt"/>
              </a:rPr>
              <a:t>Act of Sorrow </a:t>
            </a:r>
            <a:br>
              <a:rPr lang="en-US" altLang="en-US" sz="4000" b="1" u="sng" dirty="0">
                <a:effectLst>
                  <a:outerShdw blurRad="38100" dist="38100" dir="2700000" algn="tl">
                    <a:srgbClr val="FFFFFF"/>
                  </a:outerShdw>
                </a:effectLst>
                <a:latin typeface="+mn-lt"/>
              </a:rPr>
            </a:br>
            <a:endParaRPr lang="en-US" altLang="en-US" sz="4000" b="1" u="sng"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774828" y="1557339"/>
            <a:ext cx="8642351" cy="4986336"/>
          </a:xfrm>
        </p:spPr>
        <p:txBody>
          <a:bodyPr>
            <a:normAutofit/>
          </a:bodyPr>
          <a:lstStyle/>
          <a:p>
            <a:pPr>
              <a:lnSpc>
                <a:spcPct val="80000"/>
              </a:lnSpc>
              <a:buFontTx/>
              <a:buNone/>
            </a:pPr>
            <a:r>
              <a:rPr lang="en-US" altLang="en-US" sz="3600" dirty="0">
                <a:latin typeface="+mn-lt"/>
              </a:rPr>
              <a:t>O my God, I thank you for loving me.</a:t>
            </a:r>
          </a:p>
          <a:p>
            <a:pPr>
              <a:lnSpc>
                <a:spcPct val="80000"/>
              </a:lnSpc>
              <a:buFontTx/>
              <a:buNone/>
            </a:pPr>
            <a:r>
              <a:rPr lang="en-US" altLang="en-US" sz="3600" dirty="0">
                <a:latin typeface="+mn-lt"/>
              </a:rPr>
              <a:t>I am sorry for all my sins:</a:t>
            </a:r>
          </a:p>
          <a:p>
            <a:pPr>
              <a:lnSpc>
                <a:spcPct val="80000"/>
              </a:lnSpc>
              <a:buFontTx/>
              <a:buNone/>
            </a:pPr>
            <a:r>
              <a:rPr lang="en-US" altLang="en-US" sz="3600" dirty="0">
                <a:latin typeface="+mn-lt"/>
              </a:rPr>
              <a:t>for not loving others </a:t>
            </a:r>
          </a:p>
          <a:p>
            <a:pPr>
              <a:lnSpc>
                <a:spcPct val="80000"/>
              </a:lnSpc>
              <a:buFontTx/>
              <a:buNone/>
            </a:pPr>
            <a:r>
              <a:rPr lang="en-US" altLang="en-US" sz="3600" dirty="0">
                <a:latin typeface="+mn-lt"/>
              </a:rPr>
              <a:t>and not loving you.</a:t>
            </a:r>
          </a:p>
          <a:p>
            <a:pPr>
              <a:lnSpc>
                <a:spcPct val="80000"/>
              </a:lnSpc>
              <a:buFontTx/>
              <a:buNone/>
            </a:pPr>
            <a:r>
              <a:rPr lang="en-US" altLang="en-US" sz="3600" dirty="0">
                <a:latin typeface="+mn-lt"/>
              </a:rPr>
              <a:t>Help me to live like Jesus </a:t>
            </a:r>
          </a:p>
          <a:p>
            <a:pPr>
              <a:lnSpc>
                <a:spcPct val="80000"/>
              </a:lnSpc>
              <a:buFontTx/>
              <a:buNone/>
            </a:pPr>
            <a:r>
              <a:rPr lang="en-US" altLang="en-US" sz="3600" dirty="0">
                <a:latin typeface="+mn-lt"/>
              </a:rPr>
              <a:t>and not sin again. </a:t>
            </a:r>
          </a:p>
          <a:p>
            <a:pPr>
              <a:lnSpc>
                <a:spcPct val="80000"/>
              </a:lnSpc>
              <a:buFontTx/>
              <a:buNone/>
            </a:pPr>
            <a:r>
              <a:rPr lang="en-US" altLang="en-US" sz="3600" dirty="0">
                <a:latin typeface="+mn-lt"/>
              </a:rPr>
              <a:t>Amen.</a:t>
            </a:r>
          </a:p>
        </p:txBody>
      </p:sp>
      <p:pic>
        <p:nvPicPr>
          <p:cNvPr id="23556" name="Picture 4" descr="https://dncache-mauganscorp.netdna-ssl.com/thumbseg/622/622200-big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335" y="2088832"/>
            <a:ext cx="42862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09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p:cNvSpPr>
            <a:spLocks noGrp="1" noChangeArrowheads="1"/>
          </p:cNvSpPr>
          <p:nvPr>
            <p:ph type="title"/>
          </p:nvPr>
        </p:nvSpPr>
        <p:spPr>
          <a:xfrm>
            <a:off x="838201" y="220854"/>
            <a:ext cx="10515600" cy="1325563"/>
          </a:xfrm>
        </p:spPr>
        <p:txBody>
          <a:bodyPr/>
          <a:lstStyle/>
          <a:p>
            <a:r>
              <a:rPr lang="en-US" altLang="en-US" sz="4000" b="1" dirty="0">
                <a:effectLst>
                  <a:outerShdw blurRad="38100" dist="38100" dir="2700000" algn="tl">
                    <a:srgbClr val="FFFFFF"/>
                  </a:outerShdw>
                </a:effectLst>
                <a:latin typeface="+mn-lt"/>
              </a:rPr>
              <a:t>  </a:t>
            </a:r>
            <a:br>
              <a:rPr lang="en-US" altLang="en-US" sz="4000" b="1" u="sng" dirty="0">
                <a:effectLst>
                  <a:outerShdw blurRad="38100" dist="38100" dir="2700000" algn="tl">
                    <a:srgbClr val="FFFFFF"/>
                  </a:outerShdw>
                </a:effectLst>
                <a:latin typeface="+mn-lt"/>
              </a:rPr>
            </a:br>
            <a:endParaRPr lang="en-US" altLang="en-US" sz="4000" b="1" u="sng"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114428" y="941229"/>
            <a:ext cx="8642351" cy="4977135"/>
          </a:xfrm>
        </p:spPr>
        <p:txBody>
          <a:bodyPr>
            <a:noAutofit/>
          </a:bodyPr>
          <a:lstStyle/>
          <a:p>
            <a:pPr>
              <a:lnSpc>
                <a:spcPct val="80000"/>
              </a:lnSpc>
              <a:buFontTx/>
              <a:buNone/>
            </a:pPr>
            <a:r>
              <a:rPr lang="en-US" altLang="en-US" sz="3600" dirty="0">
                <a:latin typeface="+mn-lt"/>
              </a:rPr>
              <a:t>Our Father, who art in heaven,</a:t>
            </a:r>
          </a:p>
          <a:p>
            <a:pPr>
              <a:lnSpc>
                <a:spcPct val="80000"/>
              </a:lnSpc>
              <a:buFontTx/>
              <a:buNone/>
            </a:pPr>
            <a:r>
              <a:rPr lang="en-US" altLang="en-US" sz="3600" dirty="0">
                <a:latin typeface="+mn-lt"/>
              </a:rPr>
              <a:t>hallowed be thy name.</a:t>
            </a:r>
          </a:p>
          <a:p>
            <a:pPr>
              <a:lnSpc>
                <a:spcPct val="80000"/>
              </a:lnSpc>
              <a:buFontTx/>
              <a:buNone/>
            </a:pPr>
            <a:r>
              <a:rPr lang="en-US" altLang="en-US" sz="3600" dirty="0">
                <a:latin typeface="+mn-lt"/>
              </a:rPr>
              <a:t>Thy kingdom come.</a:t>
            </a:r>
          </a:p>
          <a:p>
            <a:pPr>
              <a:lnSpc>
                <a:spcPct val="80000"/>
              </a:lnSpc>
              <a:buFontTx/>
              <a:buNone/>
            </a:pPr>
            <a:r>
              <a:rPr lang="en-US" altLang="en-US" sz="3600" dirty="0">
                <a:latin typeface="+mn-lt"/>
              </a:rPr>
              <a:t>Thy will be done on earth, as it is in heaven.</a:t>
            </a:r>
          </a:p>
          <a:p>
            <a:pPr>
              <a:lnSpc>
                <a:spcPct val="80000"/>
              </a:lnSpc>
              <a:buFontTx/>
              <a:buNone/>
            </a:pPr>
            <a:r>
              <a:rPr lang="en-US" altLang="en-US" sz="3600" dirty="0">
                <a:latin typeface="+mn-lt"/>
              </a:rPr>
              <a:t>Give us this day our daily bread,</a:t>
            </a:r>
          </a:p>
          <a:p>
            <a:pPr>
              <a:lnSpc>
                <a:spcPct val="80000"/>
              </a:lnSpc>
              <a:buFontTx/>
              <a:buNone/>
            </a:pPr>
            <a:r>
              <a:rPr lang="en-US" altLang="en-US" sz="3600" dirty="0">
                <a:latin typeface="+mn-lt"/>
              </a:rPr>
              <a:t>and forgive us our trespasses,</a:t>
            </a:r>
          </a:p>
          <a:p>
            <a:pPr>
              <a:lnSpc>
                <a:spcPct val="80000"/>
              </a:lnSpc>
              <a:buFontTx/>
              <a:buNone/>
            </a:pPr>
            <a:r>
              <a:rPr lang="en-US" altLang="en-US" sz="3600" dirty="0">
                <a:latin typeface="+mn-lt"/>
              </a:rPr>
              <a:t>as we forgive those who trespass against us.</a:t>
            </a:r>
          </a:p>
          <a:p>
            <a:pPr>
              <a:lnSpc>
                <a:spcPct val="80000"/>
              </a:lnSpc>
              <a:buFontTx/>
              <a:buNone/>
            </a:pPr>
            <a:r>
              <a:rPr lang="en-US" altLang="en-US" sz="3600" dirty="0">
                <a:latin typeface="+mn-lt"/>
              </a:rPr>
              <a:t>And lead us not into temptation,</a:t>
            </a:r>
          </a:p>
          <a:p>
            <a:pPr>
              <a:lnSpc>
                <a:spcPct val="80000"/>
              </a:lnSpc>
              <a:buFontTx/>
              <a:buNone/>
            </a:pPr>
            <a:r>
              <a:rPr lang="en-US" altLang="en-US" sz="3600" dirty="0">
                <a:latin typeface="+mn-lt"/>
              </a:rPr>
              <a:t>but deliver us from evil. </a:t>
            </a:r>
          </a:p>
          <a:p>
            <a:pPr>
              <a:lnSpc>
                <a:spcPct val="80000"/>
              </a:lnSpc>
              <a:buFontTx/>
              <a:buNone/>
            </a:pPr>
            <a:r>
              <a:rPr lang="en-US" altLang="en-US" sz="3600" dirty="0">
                <a:latin typeface="+mn-lt"/>
              </a:rPr>
              <a:t>Amen.</a:t>
            </a:r>
          </a:p>
        </p:txBody>
      </p:sp>
      <p:pic>
        <p:nvPicPr>
          <p:cNvPr id="6146" name="Picture 2" descr="https://myclass.theinspiredinstructor.com/images/kidspray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006079" y="4586970"/>
            <a:ext cx="3447415" cy="19740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E214F6B7-8A4C-599C-06C2-0F144E88529C}"/>
              </a:ext>
            </a:extLst>
          </p:cNvPr>
          <p:cNvSpPr txBox="1">
            <a:spLocks noChangeArrowheads="1"/>
          </p:cNvSpPr>
          <p:nvPr/>
        </p:nvSpPr>
        <p:spPr>
          <a:xfrm>
            <a:off x="838200" y="-191462"/>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US" altLang="en-US" sz="4000" b="1" dirty="0">
                <a:effectLst>
                  <a:outerShdw blurRad="38100" dist="38100" dir="2700000" algn="tl">
                    <a:srgbClr val="FFFFFF"/>
                  </a:outerShdw>
                </a:effectLst>
                <a:latin typeface="+mn-lt"/>
              </a:rPr>
              <a:t>The Lords Prayer</a:t>
            </a:r>
            <a:endParaRPr lang="en-US" altLang="en-US" sz="4000" b="1" dirty="0">
              <a:latin typeface="+mn-lt"/>
            </a:endParaRPr>
          </a:p>
        </p:txBody>
      </p:sp>
    </p:spTree>
    <p:extLst>
      <p:ext uri="{BB962C8B-B14F-4D97-AF65-F5344CB8AC3E}">
        <p14:creationId xmlns:p14="http://schemas.microsoft.com/office/powerpoint/2010/main" val="623344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Prayer of Thanksgiving after Communion</a:t>
            </a:r>
          </a:p>
        </p:txBody>
      </p:sp>
      <p:sp>
        <p:nvSpPr>
          <p:cNvPr id="3" name="Content Placeholder 2"/>
          <p:cNvSpPr>
            <a:spLocks noGrp="1"/>
          </p:cNvSpPr>
          <p:nvPr>
            <p:ph idx="1"/>
          </p:nvPr>
        </p:nvSpPr>
        <p:spPr/>
        <p:txBody>
          <a:bodyPr>
            <a:normAutofit/>
          </a:bodyPr>
          <a:lstStyle/>
          <a:p>
            <a:pPr marL="0" indent="0">
              <a:buNone/>
            </a:pPr>
            <a:r>
              <a:rPr lang="en-GB" sz="3600" dirty="0"/>
              <a:t>O Sacrament most holy!</a:t>
            </a:r>
          </a:p>
          <a:p>
            <a:pPr marL="0" indent="0">
              <a:buNone/>
            </a:pPr>
            <a:r>
              <a:rPr lang="en-GB" sz="3600" dirty="0"/>
              <a:t>O Sacrament divine!</a:t>
            </a:r>
          </a:p>
          <a:p>
            <a:pPr marL="0" indent="0">
              <a:buNone/>
            </a:pPr>
            <a:r>
              <a:rPr lang="en-GB" sz="3600" dirty="0"/>
              <a:t>All praise and all thanksgiving</a:t>
            </a:r>
          </a:p>
          <a:p>
            <a:pPr marL="0" indent="0">
              <a:buNone/>
            </a:pPr>
            <a:r>
              <a:rPr lang="en-GB" sz="3600" dirty="0"/>
              <a:t>be every moment thine.</a:t>
            </a:r>
          </a:p>
        </p:txBody>
      </p:sp>
      <p:pic>
        <p:nvPicPr>
          <p:cNvPr id="4" name="Picture 3" descr="http://clipartall.com/subimg/lo-principal-es-escoger-un-look-elegante-pero-natural-nada-de-eucharist-clipart-829_1025.gif"/>
          <p:cNvPicPr/>
          <p:nvPr/>
        </p:nvPicPr>
        <p:blipFill>
          <a:blip r:embed="rId2">
            <a:extLst>
              <a:ext uri="{28A0092B-C50C-407E-A947-70E740481C1C}">
                <a14:useLocalDpi xmlns:a14="http://schemas.microsoft.com/office/drawing/2010/main" val="0"/>
              </a:ext>
            </a:extLst>
          </a:blip>
          <a:srcRect/>
          <a:stretch>
            <a:fillRect/>
          </a:stretch>
        </p:blipFill>
        <p:spPr bwMode="auto">
          <a:xfrm>
            <a:off x="7843519" y="1655763"/>
            <a:ext cx="3039745" cy="4521200"/>
          </a:xfrm>
          <a:prstGeom prst="rect">
            <a:avLst/>
          </a:prstGeom>
          <a:noFill/>
          <a:ln>
            <a:noFill/>
          </a:ln>
        </p:spPr>
      </p:pic>
    </p:spTree>
    <p:extLst>
      <p:ext uri="{BB962C8B-B14F-4D97-AF65-F5344CB8AC3E}">
        <p14:creationId xmlns:p14="http://schemas.microsoft.com/office/powerpoint/2010/main" val="3410351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Prayer to the </a:t>
            </a:r>
            <a:br>
              <a:rPr lang="en-US" altLang="en-US" sz="4000" b="1" dirty="0">
                <a:effectLst>
                  <a:outerShdw blurRad="38100" dist="38100" dir="2700000" algn="tl">
                    <a:srgbClr val="FFFFFF"/>
                  </a:outerShdw>
                </a:effectLst>
                <a:latin typeface="+mn-lt"/>
              </a:rPr>
            </a:br>
            <a:r>
              <a:rPr lang="en-US" altLang="en-US" sz="4000" b="1" dirty="0">
                <a:effectLst>
                  <a:outerShdw blurRad="38100" dist="38100" dir="2700000" algn="tl">
                    <a:srgbClr val="FFFFFF"/>
                  </a:outerShdw>
                </a:effectLst>
                <a:latin typeface="+mn-lt"/>
              </a:rPr>
              <a:t>Guardian Angel</a:t>
            </a:r>
          </a:p>
        </p:txBody>
      </p:sp>
      <p:sp>
        <p:nvSpPr>
          <p:cNvPr id="2053" name="Rectangle 5"/>
          <p:cNvSpPr>
            <a:spLocks noGrp="1" noChangeArrowheads="1"/>
          </p:cNvSpPr>
          <p:nvPr>
            <p:ph type="body" idx="1"/>
          </p:nvPr>
        </p:nvSpPr>
        <p:spPr>
          <a:xfrm>
            <a:off x="1992313" y="2205042"/>
            <a:ext cx="8229600" cy="2549525"/>
          </a:xfrm>
        </p:spPr>
        <p:txBody>
          <a:bodyPr>
            <a:normAutofit fontScale="77500" lnSpcReduction="20000"/>
          </a:bodyPr>
          <a:lstStyle/>
          <a:p>
            <a:pPr>
              <a:buFontTx/>
              <a:buNone/>
            </a:pPr>
            <a:r>
              <a:rPr lang="en-US" altLang="en-US" sz="3600" dirty="0">
                <a:latin typeface="+mn-lt"/>
              </a:rPr>
              <a:t>Angel sent by God to guide me,</a:t>
            </a:r>
          </a:p>
          <a:p>
            <a:pPr>
              <a:buFontTx/>
              <a:buNone/>
            </a:pPr>
            <a:endParaRPr lang="en-US" altLang="en-US" sz="1600" dirty="0">
              <a:latin typeface="+mn-lt"/>
            </a:endParaRPr>
          </a:p>
          <a:p>
            <a:pPr>
              <a:buFontTx/>
              <a:buNone/>
            </a:pPr>
            <a:r>
              <a:rPr lang="en-US" altLang="en-US" sz="3600" dirty="0">
                <a:latin typeface="+mn-lt"/>
              </a:rPr>
              <a:t>be my light and walk beside me;</a:t>
            </a:r>
          </a:p>
          <a:p>
            <a:pPr>
              <a:buFontTx/>
              <a:buNone/>
            </a:pPr>
            <a:endParaRPr lang="en-US" altLang="en-US" sz="1600" dirty="0">
              <a:latin typeface="+mn-lt"/>
            </a:endParaRPr>
          </a:p>
          <a:p>
            <a:pPr>
              <a:buFontTx/>
              <a:buNone/>
            </a:pPr>
            <a:r>
              <a:rPr lang="en-US" altLang="en-US" sz="3600" dirty="0">
                <a:latin typeface="+mn-lt"/>
              </a:rPr>
              <a:t>be my guardian and protect me;</a:t>
            </a:r>
          </a:p>
          <a:p>
            <a:pPr>
              <a:buFontTx/>
              <a:buNone/>
            </a:pPr>
            <a:endParaRPr lang="en-US" altLang="en-US" sz="1600" dirty="0">
              <a:latin typeface="+mn-lt"/>
            </a:endParaRPr>
          </a:p>
          <a:p>
            <a:pPr>
              <a:buFontTx/>
              <a:buNone/>
            </a:pPr>
            <a:r>
              <a:rPr lang="en-US" altLang="en-US" sz="3600" dirty="0">
                <a:latin typeface="+mn-lt"/>
              </a:rPr>
              <a:t>on the paths of life direct me. </a:t>
            </a:r>
          </a:p>
        </p:txBody>
      </p:sp>
      <p:pic>
        <p:nvPicPr>
          <p:cNvPr id="9218" name="Picture 2" descr="https://i.pinimg.com/originals/2b/0a/78/2b0a782fb2bc197bade6cffadff15ef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46720" y="494586"/>
            <a:ext cx="3220719" cy="559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64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47" y="0"/>
            <a:ext cx="10515600" cy="1325563"/>
          </a:xfrm>
        </p:spPr>
        <p:txBody>
          <a:bodyPr>
            <a:normAutofit/>
          </a:bodyPr>
          <a:lstStyle/>
          <a:p>
            <a:r>
              <a:rPr lang="en-GB" sz="4000" b="1" dirty="0"/>
              <a:t>Nunc Dimittis</a:t>
            </a:r>
          </a:p>
        </p:txBody>
      </p:sp>
      <p:sp>
        <p:nvSpPr>
          <p:cNvPr id="3" name="Content Placeholder 2"/>
          <p:cNvSpPr>
            <a:spLocks noGrp="1"/>
          </p:cNvSpPr>
          <p:nvPr>
            <p:ph idx="1"/>
          </p:nvPr>
        </p:nvSpPr>
        <p:spPr>
          <a:xfrm>
            <a:off x="1100750" y="869132"/>
            <a:ext cx="10515600" cy="5513561"/>
          </a:xfrm>
        </p:spPr>
        <p:txBody>
          <a:bodyPr>
            <a:noAutofit/>
          </a:bodyPr>
          <a:lstStyle/>
          <a:p>
            <a:pPr marL="0" indent="0" fontAlgn="base">
              <a:buNone/>
            </a:pPr>
            <a:r>
              <a:rPr lang="en-GB" sz="3100" dirty="0"/>
              <a:t>Now, Lord, you have kept your word:</a:t>
            </a:r>
          </a:p>
          <a:p>
            <a:pPr marL="0" indent="0" fontAlgn="base">
              <a:buNone/>
            </a:pPr>
            <a:r>
              <a:rPr lang="en-GB" sz="3100" dirty="0"/>
              <a:t>let your servant go in peace.</a:t>
            </a:r>
          </a:p>
          <a:p>
            <a:pPr marL="0" indent="0" fontAlgn="base">
              <a:buNone/>
            </a:pPr>
            <a:r>
              <a:rPr lang="en-GB" sz="3100" dirty="0"/>
              <a:t>With my own eyes I have seen the salvation</a:t>
            </a:r>
          </a:p>
          <a:p>
            <a:pPr marL="0" indent="0" fontAlgn="base">
              <a:buNone/>
            </a:pPr>
            <a:r>
              <a:rPr lang="en-GB" sz="3100" dirty="0"/>
              <a:t>which you have prepared in the sight of every people:</a:t>
            </a:r>
          </a:p>
          <a:p>
            <a:pPr marL="0" indent="0" fontAlgn="base">
              <a:buNone/>
            </a:pPr>
            <a:r>
              <a:rPr lang="en-GB" sz="3100" dirty="0"/>
              <a:t>a light to reveal you to the nations</a:t>
            </a:r>
          </a:p>
          <a:p>
            <a:pPr marL="0" indent="0" fontAlgn="base">
              <a:buNone/>
            </a:pPr>
            <a:r>
              <a:rPr lang="en-GB" sz="3100" dirty="0"/>
              <a:t>and the glory of your people Israel.</a:t>
            </a:r>
          </a:p>
          <a:p>
            <a:pPr marL="0" indent="0" fontAlgn="base">
              <a:buNone/>
            </a:pPr>
            <a:r>
              <a:rPr lang="en-GB" sz="3100" dirty="0"/>
              <a:t>Glory be to the Father and to the Son </a:t>
            </a:r>
          </a:p>
          <a:p>
            <a:pPr marL="0" indent="0" fontAlgn="base">
              <a:buNone/>
            </a:pPr>
            <a:r>
              <a:rPr lang="en-GB" sz="3100" dirty="0"/>
              <a:t>and to the Holy Spirit,</a:t>
            </a:r>
          </a:p>
          <a:p>
            <a:pPr marL="0" indent="0" fontAlgn="base">
              <a:buNone/>
            </a:pPr>
            <a:r>
              <a:rPr lang="en-GB" sz="3100" dirty="0"/>
              <a:t>as it was in the beginning, is now, </a:t>
            </a:r>
          </a:p>
          <a:p>
            <a:pPr marL="0" indent="0" fontAlgn="base">
              <a:buNone/>
            </a:pPr>
            <a:r>
              <a:rPr lang="en-GB" sz="3100" dirty="0"/>
              <a:t>and ever shall be, world without end. </a:t>
            </a:r>
          </a:p>
          <a:p>
            <a:pPr marL="0" indent="0" fontAlgn="base">
              <a:buNone/>
            </a:pPr>
            <a:r>
              <a:rPr lang="en-GB" sz="3100" dirty="0"/>
              <a:t>Amen.</a:t>
            </a:r>
          </a:p>
        </p:txBody>
      </p:sp>
      <p:pic>
        <p:nvPicPr>
          <p:cNvPr id="4098" name="Picture 2" descr="https://upload.wikimedia.org/wikipedia/commons/thumb/d/dc/Aert_de_Gelder_-_Het_loflied_van_Simeon.jpg/220px-Aert_de_Gelder_-_Het_loflied_van_Sim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7786" y="509996"/>
            <a:ext cx="2236961" cy="19725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768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006"/>
            <a:ext cx="10515600" cy="1325563"/>
          </a:xfrm>
        </p:spPr>
        <p:txBody>
          <a:bodyPr>
            <a:normAutofit/>
          </a:bodyPr>
          <a:lstStyle/>
          <a:p>
            <a:r>
              <a:rPr lang="en-GB" sz="4000" b="1" dirty="0"/>
              <a:t>Regina Caeli</a:t>
            </a:r>
          </a:p>
        </p:txBody>
      </p:sp>
      <p:sp>
        <p:nvSpPr>
          <p:cNvPr id="3" name="Content Placeholder 2"/>
          <p:cNvSpPr>
            <a:spLocks noGrp="1"/>
          </p:cNvSpPr>
          <p:nvPr>
            <p:ph idx="1"/>
          </p:nvPr>
        </p:nvSpPr>
        <p:spPr>
          <a:xfrm>
            <a:off x="848007" y="1255256"/>
            <a:ext cx="10849069" cy="5308505"/>
          </a:xfrm>
        </p:spPr>
        <p:txBody>
          <a:bodyPr>
            <a:normAutofit fontScale="92500" lnSpcReduction="20000"/>
          </a:bodyPr>
          <a:lstStyle/>
          <a:p>
            <a:pPr marL="0" indent="0" fontAlgn="base">
              <a:buNone/>
            </a:pPr>
            <a:r>
              <a:rPr lang="en-GB" dirty="0"/>
              <a:t>Queen of Heaven, rejoice.  Alleluia!</a:t>
            </a:r>
          </a:p>
          <a:p>
            <a:pPr marL="0" indent="0" fontAlgn="base">
              <a:buNone/>
            </a:pPr>
            <a:r>
              <a:rPr lang="en-GB" dirty="0"/>
              <a:t>For he whom you were made worthy to bear.  Alleluia!</a:t>
            </a:r>
          </a:p>
          <a:p>
            <a:pPr marL="0" indent="0" fontAlgn="base">
              <a:buNone/>
            </a:pPr>
            <a:r>
              <a:rPr lang="en-GB" dirty="0"/>
              <a:t>Has risen as he said.  Alleluia!</a:t>
            </a:r>
          </a:p>
          <a:p>
            <a:pPr marL="0" indent="0" fontAlgn="base">
              <a:buNone/>
            </a:pPr>
            <a:r>
              <a:rPr lang="en-GB" dirty="0"/>
              <a:t>Pray for us to our God.  Alleluia!</a:t>
            </a:r>
          </a:p>
          <a:p>
            <a:pPr marL="0" indent="0" fontAlgn="base">
              <a:buNone/>
            </a:pPr>
            <a:r>
              <a:rPr lang="en-GB" dirty="0"/>
              <a:t>Rejoice and be glad, O Virgin Mary.  Alleluia!</a:t>
            </a:r>
          </a:p>
          <a:p>
            <a:pPr marL="0" indent="0" fontAlgn="base">
              <a:buNone/>
            </a:pPr>
            <a:r>
              <a:rPr lang="en-GB" dirty="0"/>
              <a:t>For the Lord has risen indeed.  Alleluia! </a:t>
            </a:r>
          </a:p>
          <a:p>
            <a:pPr marL="0" indent="0" fontAlgn="base">
              <a:buNone/>
            </a:pPr>
            <a:r>
              <a:rPr lang="en-GB" dirty="0"/>
              <a:t>Let us pray;</a:t>
            </a:r>
          </a:p>
          <a:p>
            <a:pPr marL="0" indent="0" fontAlgn="base">
              <a:buNone/>
            </a:pPr>
            <a:r>
              <a:rPr lang="en-GB" dirty="0"/>
              <a:t>God, who through the resurrection of your Son, our Lord Jesus Christ, </a:t>
            </a:r>
          </a:p>
          <a:p>
            <a:pPr marL="0" indent="0" fontAlgn="base">
              <a:buNone/>
            </a:pPr>
            <a:r>
              <a:rPr lang="en-GB" dirty="0"/>
              <a:t>has made glad the whole world, grant us, we pray,</a:t>
            </a:r>
          </a:p>
          <a:p>
            <a:pPr marL="0" indent="0" fontAlgn="base">
              <a:buNone/>
            </a:pPr>
            <a:r>
              <a:rPr lang="en-GB" dirty="0"/>
              <a:t>that through the intercession of the Virgin Mary, his mother,</a:t>
            </a:r>
          </a:p>
          <a:p>
            <a:pPr marL="0" indent="0" fontAlgn="base">
              <a:buNone/>
            </a:pPr>
            <a:r>
              <a:rPr lang="en-GB" dirty="0"/>
              <a:t>we may attain the joys of everlasting life. </a:t>
            </a:r>
          </a:p>
          <a:p>
            <a:pPr marL="0" indent="0" fontAlgn="base">
              <a:buNone/>
            </a:pPr>
            <a:r>
              <a:rPr lang="en-GB" dirty="0"/>
              <a:t>Through the same Christ our Lord.</a:t>
            </a:r>
          </a:p>
          <a:p>
            <a:pPr marL="0" indent="0" fontAlgn="base">
              <a:buNone/>
            </a:pPr>
            <a:r>
              <a:rPr lang="en-GB" dirty="0"/>
              <a:t>Amen.</a:t>
            </a:r>
          </a:p>
          <a:p>
            <a:pPr marL="0" indent="0">
              <a:buNone/>
            </a:pPr>
            <a:endParaRPr lang="en-GB" dirty="0"/>
          </a:p>
        </p:txBody>
      </p:sp>
      <p:pic>
        <p:nvPicPr>
          <p:cNvPr id="5124" name="Picture 4" descr="https://i.pinimg.com/236x/43/3e/a6/433ea60b215ff3eb702e0788b50c8377--mama-mia-roman-cathol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2107" y="717576"/>
            <a:ext cx="1928873" cy="3048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52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Hail Mary</a:t>
            </a:r>
            <a:br>
              <a:rPr lang="en-US" altLang="en-US" sz="4000" b="1" dirty="0">
                <a:latin typeface="+mn-lt"/>
              </a:rPr>
            </a:br>
            <a:endParaRPr lang="en-US" altLang="en-US" sz="4000" b="1" dirty="0">
              <a:latin typeface="+mn-lt"/>
            </a:endParaRPr>
          </a:p>
        </p:txBody>
      </p:sp>
      <p:sp>
        <p:nvSpPr>
          <p:cNvPr id="2055" name="Rectangle 7"/>
          <p:cNvSpPr>
            <a:spLocks noGrp="1" noChangeArrowheads="1"/>
          </p:cNvSpPr>
          <p:nvPr>
            <p:ph type="body" idx="1"/>
          </p:nvPr>
        </p:nvSpPr>
        <p:spPr>
          <a:xfrm>
            <a:off x="1287148" y="1435464"/>
            <a:ext cx="8642351" cy="4752975"/>
          </a:xfrm>
        </p:spPr>
        <p:txBody>
          <a:bodyPr>
            <a:normAutofit/>
          </a:bodyPr>
          <a:lstStyle/>
          <a:p>
            <a:pPr>
              <a:lnSpc>
                <a:spcPct val="80000"/>
              </a:lnSpc>
              <a:buFontTx/>
              <a:buNone/>
            </a:pPr>
            <a:r>
              <a:rPr lang="en-US" altLang="en-US" sz="3600" dirty="0">
                <a:latin typeface="+mn-lt"/>
              </a:rPr>
              <a:t>Hail Mary, full of grace,</a:t>
            </a:r>
          </a:p>
          <a:p>
            <a:pPr>
              <a:lnSpc>
                <a:spcPct val="80000"/>
              </a:lnSpc>
              <a:buFontTx/>
              <a:buNone/>
            </a:pPr>
            <a:r>
              <a:rPr lang="en-US" altLang="en-US" sz="3600" dirty="0">
                <a:latin typeface="+mn-lt"/>
              </a:rPr>
              <a:t>the Lord is with thee:</a:t>
            </a:r>
          </a:p>
          <a:p>
            <a:pPr>
              <a:lnSpc>
                <a:spcPct val="80000"/>
              </a:lnSpc>
              <a:buFontTx/>
              <a:buNone/>
            </a:pPr>
            <a:r>
              <a:rPr lang="en-US" altLang="en-US" sz="3600" dirty="0">
                <a:latin typeface="+mn-lt"/>
              </a:rPr>
              <a:t>blessed art thou among women,</a:t>
            </a:r>
          </a:p>
          <a:p>
            <a:pPr>
              <a:lnSpc>
                <a:spcPct val="80000"/>
              </a:lnSpc>
              <a:buFontTx/>
              <a:buNone/>
            </a:pPr>
            <a:r>
              <a:rPr lang="en-US" altLang="en-US" sz="3600" dirty="0">
                <a:latin typeface="+mn-lt"/>
              </a:rPr>
              <a:t>and blessed is the fruit of thy womb, Jesus.</a:t>
            </a:r>
          </a:p>
          <a:p>
            <a:pPr>
              <a:lnSpc>
                <a:spcPct val="80000"/>
              </a:lnSpc>
              <a:buFontTx/>
              <a:buNone/>
            </a:pPr>
            <a:r>
              <a:rPr lang="en-US" altLang="en-US" sz="3600" dirty="0">
                <a:latin typeface="+mn-lt"/>
              </a:rPr>
              <a:t>Holy Mary, Mother of God,</a:t>
            </a:r>
          </a:p>
          <a:p>
            <a:pPr>
              <a:lnSpc>
                <a:spcPct val="80000"/>
              </a:lnSpc>
              <a:buFontTx/>
              <a:buNone/>
            </a:pPr>
            <a:r>
              <a:rPr lang="en-US" altLang="en-US" sz="3600" dirty="0">
                <a:latin typeface="+mn-lt"/>
              </a:rPr>
              <a:t>pray for us sinners,</a:t>
            </a:r>
          </a:p>
          <a:p>
            <a:pPr>
              <a:lnSpc>
                <a:spcPct val="80000"/>
              </a:lnSpc>
              <a:buFontTx/>
              <a:buNone/>
            </a:pPr>
            <a:r>
              <a:rPr lang="en-US" altLang="en-US" sz="3600" dirty="0">
                <a:latin typeface="+mn-lt"/>
              </a:rPr>
              <a:t>now and at the hour of our death. </a:t>
            </a:r>
          </a:p>
          <a:p>
            <a:pPr>
              <a:lnSpc>
                <a:spcPct val="80000"/>
              </a:lnSpc>
              <a:buFontTx/>
              <a:buNone/>
            </a:pPr>
            <a:r>
              <a:rPr lang="en-US" altLang="en-US" sz="3600" dirty="0">
                <a:latin typeface="+mn-lt"/>
              </a:rPr>
              <a:t>Amen.</a:t>
            </a:r>
          </a:p>
        </p:txBody>
      </p:sp>
      <p:pic>
        <p:nvPicPr>
          <p:cNvPr id="17410" name="Picture 2" descr="https://i.pinimg.com/736x/7d/b2/9c/7db29c7e5fe65d4ba63fcb71c4412de6--santos-nativ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299" y="1412880"/>
            <a:ext cx="2760040" cy="445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07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7AAE0-B6F2-1A08-37B9-0C7301D62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D818D-A189-03FB-942C-EAC3E9961FCF}"/>
              </a:ext>
            </a:extLst>
          </p:cNvPr>
          <p:cNvSpPr>
            <a:spLocks noGrp="1"/>
          </p:cNvSpPr>
          <p:nvPr>
            <p:ph type="title"/>
          </p:nvPr>
        </p:nvSpPr>
        <p:spPr>
          <a:xfrm>
            <a:off x="927653" y="2611373"/>
            <a:ext cx="10515600" cy="1325563"/>
          </a:xfrm>
        </p:spPr>
        <p:txBody>
          <a:bodyPr>
            <a:normAutofit/>
          </a:bodyPr>
          <a:lstStyle/>
          <a:p>
            <a:pPr algn="ctr"/>
            <a:r>
              <a:rPr lang="en-US" sz="7000" dirty="0"/>
              <a:t>KS1</a:t>
            </a:r>
            <a:endParaRPr lang="en-GB" sz="7000" dirty="0"/>
          </a:p>
        </p:txBody>
      </p:sp>
    </p:spTree>
    <p:extLst>
      <p:ext uri="{BB962C8B-B14F-4D97-AF65-F5344CB8AC3E}">
        <p14:creationId xmlns:p14="http://schemas.microsoft.com/office/powerpoint/2010/main" val="255426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Morning Prayer – KS1</a:t>
            </a:r>
            <a:br>
              <a:rPr lang="en-US" altLang="en-US" sz="4000" b="1" dirty="0">
                <a:latin typeface="+mn-lt"/>
              </a:rPr>
            </a:br>
            <a:endParaRPr lang="en-US" altLang="en-US" sz="4000" b="1" dirty="0">
              <a:latin typeface="+mn-lt"/>
            </a:endParaRPr>
          </a:p>
        </p:txBody>
      </p:sp>
      <p:sp>
        <p:nvSpPr>
          <p:cNvPr id="2055" name="Rectangle 7"/>
          <p:cNvSpPr>
            <a:spLocks noGrp="1" noChangeArrowheads="1"/>
          </p:cNvSpPr>
          <p:nvPr>
            <p:ph type="body" idx="1"/>
          </p:nvPr>
        </p:nvSpPr>
        <p:spPr>
          <a:xfrm>
            <a:off x="1774828" y="1412880"/>
            <a:ext cx="8642351" cy="4752975"/>
          </a:xfrm>
        </p:spPr>
        <p:txBody>
          <a:bodyPr/>
          <a:lstStyle/>
          <a:p>
            <a:pPr>
              <a:lnSpc>
                <a:spcPct val="80000"/>
              </a:lnSpc>
              <a:buFontTx/>
              <a:buNone/>
            </a:pPr>
            <a:r>
              <a:rPr lang="en-US" altLang="en-US" sz="3600" dirty="0">
                <a:latin typeface="+mn-lt"/>
              </a:rPr>
              <a:t>Father in heaven, you love me,</a:t>
            </a:r>
          </a:p>
          <a:p>
            <a:pPr>
              <a:lnSpc>
                <a:spcPct val="80000"/>
              </a:lnSpc>
              <a:buFontTx/>
              <a:buNone/>
            </a:pPr>
            <a:r>
              <a:rPr lang="en-US" altLang="en-US" sz="3600" dirty="0">
                <a:latin typeface="+mn-lt"/>
              </a:rPr>
              <a:t>you are with me night and day.</a:t>
            </a:r>
          </a:p>
          <a:p>
            <a:pPr>
              <a:lnSpc>
                <a:spcPct val="80000"/>
              </a:lnSpc>
              <a:buFontTx/>
              <a:buNone/>
            </a:pPr>
            <a:r>
              <a:rPr lang="en-US" altLang="en-US" sz="3600" dirty="0">
                <a:latin typeface="+mn-lt"/>
              </a:rPr>
              <a:t>I want to love you always</a:t>
            </a:r>
          </a:p>
          <a:p>
            <a:pPr>
              <a:lnSpc>
                <a:spcPct val="80000"/>
              </a:lnSpc>
              <a:buFontTx/>
              <a:buNone/>
            </a:pPr>
            <a:r>
              <a:rPr lang="en-US" altLang="en-US" sz="3600" dirty="0">
                <a:latin typeface="+mn-lt"/>
              </a:rPr>
              <a:t>in all I do and say.</a:t>
            </a:r>
          </a:p>
          <a:p>
            <a:pPr>
              <a:lnSpc>
                <a:spcPct val="80000"/>
              </a:lnSpc>
              <a:buFontTx/>
              <a:buNone/>
            </a:pPr>
            <a:r>
              <a:rPr lang="en-US" altLang="en-US" sz="3600" dirty="0">
                <a:latin typeface="+mn-lt"/>
              </a:rPr>
              <a:t>I’ll try to please you, Father,</a:t>
            </a:r>
          </a:p>
          <a:p>
            <a:pPr>
              <a:lnSpc>
                <a:spcPct val="80000"/>
              </a:lnSpc>
              <a:buFontTx/>
              <a:buNone/>
            </a:pPr>
            <a:r>
              <a:rPr lang="en-US" altLang="en-US" sz="3600" dirty="0">
                <a:latin typeface="+mn-lt"/>
              </a:rPr>
              <a:t>bless me through the day. </a:t>
            </a:r>
          </a:p>
          <a:p>
            <a:pPr>
              <a:lnSpc>
                <a:spcPct val="80000"/>
              </a:lnSpc>
              <a:buFontTx/>
              <a:buNone/>
            </a:pPr>
            <a:r>
              <a:rPr lang="en-US" altLang="en-US" sz="3600" dirty="0">
                <a:latin typeface="+mn-lt"/>
              </a:rPr>
              <a:t>Amen.</a:t>
            </a:r>
          </a:p>
          <a:p>
            <a:pPr>
              <a:lnSpc>
                <a:spcPct val="80000"/>
              </a:lnSpc>
              <a:buFontTx/>
              <a:buNone/>
            </a:pPr>
            <a:r>
              <a:rPr lang="en-US" altLang="en-US" dirty="0">
                <a:latin typeface="+mn-lt"/>
              </a:rPr>
              <a:t>  </a:t>
            </a:r>
          </a:p>
        </p:txBody>
      </p:sp>
      <p:pic>
        <p:nvPicPr>
          <p:cNvPr id="1028" name="Picture 4" descr="http://passage.org.uk/wp-content/uploads/2016/09/Sunshine-clip-art-free-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335" y="805977"/>
            <a:ext cx="3810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7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anose="03010101010101010101" pitchFamily="66" charset="0"/>
            </a:endParaRPr>
          </a:p>
          <a:p>
            <a:pPr algn="ctr"/>
            <a:endParaRPr lang="en-US" altLang="en-US">
              <a:latin typeface="Lucida Calligraphy" panose="03010101010101010101" pitchFamily="66" charset="0"/>
            </a:endParaRPr>
          </a:p>
          <a:p>
            <a:pPr algn="ctr"/>
            <a:r>
              <a:rPr lang="en-US" altLang="en-US"/>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Grace Before Meals – KS1</a:t>
            </a:r>
            <a:br>
              <a:rPr lang="en-US" altLang="en-US" sz="4000" b="1" dirty="0">
                <a:latin typeface="+mn-lt"/>
              </a:rPr>
            </a:br>
            <a:endParaRPr lang="en-US" altLang="en-US" sz="4000" b="1" dirty="0">
              <a:latin typeface="+mn-lt"/>
            </a:endParaRPr>
          </a:p>
        </p:txBody>
      </p:sp>
      <p:sp>
        <p:nvSpPr>
          <p:cNvPr id="2055" name="Rectangle 7"/>
          <p:cNvSpPr>
            <a:spLocks noGrp="1" noChangeArrowheads="1"/>
          </p:cNvSpPr>
          <p:nvPr>
            <p:ph type="body" idx="1"/>
          </p:nvPr>
        </p:nvSpPr>
        <p:spPr>
          <a:xfrm>
            <a:off x="962028" y="1468808"/>
            <a:ext cx="8642351" cy="4752975"/>
          </a:xfrm>
        </p:spPr>
        <p:txBody>
          <a:bodyPr>
            <a:normAutofit/>
          </a:bodyPr>
          <a:lstStyle/>
          <a:p>
            <a:pPr>
              <a:lnSpc>
                <a:spcPct val="80000"/>
              </a:lnSpc>
              <a:buFontTx/>
              <a:buNone/>
            </a:pPr>
            <a:r>
              <a:rPr lang="en-US" altLang="en-US" sz="3600" dirty="0">
                <a:latin typeface="+mn-lt"/>
              </a:rPr>
              <a:t>Bless us, O God, as we sit together.</a:t>
            </a:r>
          </a:p>
          <a:p>
            <a:pPr>
              <a:lnSpc>
                <a:spcPct val="80000"/>
              </a:lnSpc>
              <a:buFontTx/>
              <a:buNone/>
            </a:pPr>
            <a:r>
              <a:rPr lang="en-US" altLang="en-US" sz="3600" dirty="0">
                <a:latin typeface="+mn-lt"/>
              </a:rPr>
              <a:t>Bless the food we eat today.</a:t>
            </a:r>
          </a:p>
          <a:p>
            <a:pPr>
              <a:lnSpc>
                <a:spcPct val="80000"/>
              </a:lnSpc>
              <a:buFontTx/>
              <a:buNone/>
            </a:pPr>
            <a:r>
              <a:rPr lang="en-US" altLang="en-US" sz="3600" dirty="0">
                <a:latin typeface="+mn-lt"/>
              </a:rPr>
              <a:t>Bless the hands that made the food.</a:t>
            </a:r>
          </a:p>
          <a:p>
            <a:pPr>
              <a:lnSpc>
                <a:spcPct val="80000"/>
              </a:lnSpc>
              <a:buFontTx/>
              <a:buNone/>
            </a:pPr>
            <a:r>
              <a:rPr lang="en-US" altLang="en-US" sz="3600" dirty="0">
                <a:latin typeface="+mn-lt"/>
              </a:rPr>
              <a:t>Bless us, O God.  </a:t>
            </a:r>
          </a:p>
          <a:p>
            <a:pPr>
              <a:lnSpc>
                <a:spcPct val="80000"/>
              </a:lnSpc>
              <a:buFontTx/>
              <a:buNone/>
            </a:pPr>
            <a:r>
              <a:rPr lang="en-US" altLang="en-US" sz="3600" dirty="0">
                <a:latin typeface="+mn-lt"/>
              </a:rPr>
              <a:t>Amen.</a:t>
            </a:r>
          </a:p>
        </p:txBody>
      </p:sp>
      <p:pic>
        <p:nvPicPr>
          <p:cNvPr id="18434" name="Picture 2" descr="Lunch clip art free free clipart images 3 clipartcow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758" y="1027910"/>
            <a:ext cx="2309835" cy="453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473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B7A7638019CB448A857418E681C14E" ma:contentTypeVersion="13" ma:contentTypeDescription="Create a new document." ma:contentTypeScope="" ma:versionID="f8d24267dd337c68c4ec0e7070eadaf5">
  <xsd:schema xmlns:xsd="http://www.w3.org/2001/XMLSchema" xmlns:xs="http://www.w3.org/2001/XMLSchema" xmlns:p="http://schemas.microsoft.com/office/2006/metadata/properties" xmlns:ns2="58927b63-15e0-443f-abe1-7c93da98b055" xmlns:ns3="179ce858-5888-40e0-bed6-c7835153346c" targetNamespace="http://schemas.microsoft.com/office/2006/metadata/properties" ma:root="true" ma:fieldsID="bb6793df3543bfc480ef3b0a474bb663" ns2:_="" ns3:_="">
    <xsd:import namespace="58927b63-15e0-443f-abe1-7c93da98b055"/>
    <xsd:import namespace="179ce858-5888-40e0-bed6-c7835153346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927b63-15e0-443f-abe1-7c93da98b0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b5db68f-aa0c-4300-b539-2d29f3f244e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9ce858-5888-40e0-bed6-c7835153346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58de5e7-0db2-4e77-b232-bdcc56b9ff71}" ma:internalName="TaxCatchAll" ma:showField="CatchAllData" ma:web="179ce858-5888-40e0-bed6-c783515334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79ce858-5888-40e0-bed6-c7835153346c" xsi:nil="true"/>
    <lcf76f155ced4ddcb4097134ff3c332f xmlns="58927b63-15e0-443f-abe1-7c93da98b0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E1273C-0D93-4B5B-8FEC-03D5BF0A0A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927b63-15e0-443f-abe1-7c93da98b055"/>
    <ds:schemaRef ds:uri="179ce858-5888-40e0-bed6-c783515334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589406-61B4-4850-825E-FC1BE6A3A637}">
  <ds:schemaRefs>
    <ds:schemaRef ds:uri="http://schemas.microsoft.com/sharepoint/v3/contenttype/forms"/>
  </ds:schemaRefs>
</ds:datastoreItem>
</file>

<file path=customXml/itemProps3.xml><?xml version="1.0" encoding="utf-8"?>
<ds:datastoreItem xmlns:ds="http://schemas.openxmlformats.org/officeDocument/2006/customXml" ds:itemID="{31125031-D59C-4A04-AE8F-D3CE0FD9263F}">
  <ds:schemaRefs>
    <ds:schemaRef ds:uri="http://purl.org/dc/dcmitype/"/>
    <ds:schemaRef ds:uri="http://purl.org/dc/elements/1.1/"/>
    <ds:schemaRef ds:uri="http://schemas.microsoft.com/office/infopath/2007/PartnerControls"/>
    <ds:schemaRef ds:uri="179ce858-5888-40e0-bed6-c7835153346c"/>
    <ds:schemaRef ds:uri="58927b63-15e0-443f-abe1-7c93da98b055"/>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3253</Words>
  <Application>Microsoft Office PowerPoint</Application>
  <PresentationFormat>Widescreen</PresentationFormat>
  <Paragraphs>523</Paragraphs>
  <Slides>53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Century Gothic</vt:lpstr>
      <vt:lpstr>Gill Sans MT</vt:lpstr>
      <vt:lpstr>Lucida Calligraphy</vt:lpstr>
      <vt:lpstr>Times New Roman</vt:lpstr>
      <vt:lpstr>Office Theme</vt:lpstr>
      <vt:lpstr>Common Prayers to be Known</vt:lpstr>
      <vt:lpstr>Prayers to be known by phase</vt:lpstr>
      <vt:lpstr>EYFS</vt:lpstr>
      <vt:lpstr>Sign of the Cross</vt:lpstr>
      <vt:lpstr>   </vt:lpstr>
      <vt:lpstr>Hail Mary </vt:lpstr>
      <vt:lpstr>KS1</vt:lpstr>
      <vt:lpstr>Morning Prayer – KS1 </vt:lpstr>
      <vt:lpstr>Grace Before Meals – KS1 </vt:lpstr>
      <vt:lpstr>Grace after meals – KS1  </vt:lpstr>
      <vt:lpstr>Prayer at the end of the day – KS1 </vt:lpstr>
      <vt:lpstr>Glory Be </vt:lpstr>
      <vt:lpstr>LKS2</vt:lpstr>
      <vt:lpstr>Morning Prayer  – KS2 </vt:lpstr>
      <vt:lpstr>Grace Before Meals – KS2 </vt:lpstr>
      <vt:lpstr>Grace after meals – KS2  </vt:lpstr>
      <vt:lpstr>Prayer at the end of the day – KS2 </vt:lpstr>
      <vt:lpstr>Apostles creed</vt:lpstr>
      <vt:lpstr>Apostles creed</vt:lpstr>
      <vt:lpstr>Apostles creed</vt:lpstr>
      <vt:lpstr>An Act of Contrition</vt:lpstr>
      <vt:lpstr>Prayer to the Guardian Angel</vt:lpstr>
      <vt:lpstr>Prayer of St. Richard of Chichester</vt:lpstr>
      <vt:lpstr>Act of Faith, Hope and Love</vt:lpstr>
      <vt:lpstr>Act of Faith</vt:lpstr>
      <vt:lpstr>Act of Hope</vt:lpstr>
      <vt:lpstr>Act of Love</vt:lpstr>
      <vt:lpstr> UKS2</vt:lpstr>
      <vt:lpstr>The Rosary</vt:lpstr>
      <vt:lpstr>Prayer concluding the Rosary</vt:lpstr>
      <vt:lpstr>The Magnificat</vt:lpstr>
      <vt:lpstr>PowerPoint Presentation</vt:lpstr>
      <vt:lpstr>PowerPoint Presentation</vt:lpstr>
      <vt:lpstr>KS3</vt:lpstr>
      <vt:lpstr>Benedictus</vt:lpstr>
      <vt:lpstr>PowerPoint Presentation</vt:lpstr>
      <vt:lpstr>PowerPoint Presentation</vt:lpstr>
      <vt:lpstr>The Angelus</vt:lpstr>
      <vt:lpstr>PowerPoint Presentation</vt:lpstr>
      <vt:lpstr>Hail Holy Queen (Salve Regina)</vt:lpstr>
      <vt:lpstr>The Memorare</vt:lpstr>
      <vt:lpstr>PowerPoint Presentation</vt:lpstr>
      <vt:lpstr>Jesus, Mary and Joseph</vt:lpstr>
      <vt:lpstr>Eternal Rest  </vt:lpstr>
      <vt:lpstr>Diocesan Prayer for Vocations</vt:lpstr>
      <vt:lpstr>Additional   Prayers</vt:lpstr>
      <vt:lpstr>Prayer of St. Francis</vt:lpstr>
      <vt:lpstr>PowerPoint Presentation</vt:lpstr>
      <vt:lpstr>Act of Sorrow  </vt:lpstr>
      <vt:lpstr>Prayer of Thanksgiving after Communion</vt:lpstr>
      <vt:lpstr>Prayer to the  Guardian Angel</vt:lpstr>
      <vt:lpstr>Nunc Dimittis</vt:lpstr>
      <vt:lpstr>Regina Caeli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of Sorrow</dc:title>
  <dc:creator>Maggie Duggan</dc:creator>
  <cp:lastModifiedBy>Mrs ANNA MOLONEY (st-gabriels.staffs.sch.uk)</cp:lastModifiedBy>
  <cp:revision>40</cp:revision>
  <cp:lastPrinted>2025-03-31T07:14:11Z</cp:lastPrinted>
  <dcterms:created xsi:type="dcterms:W3CDTF">2017-10-17T18:26:06Z</dcterms:created>
  <dcterms:modified xsi:type="dcterms:W3CDTF">2025-07-13T11:30:49Z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0x01010057B7A7638019CB448A857418E681C14E</vt:lpwstr>
  </property>
  <property fmtid="{D5CDD505-2E9C-101B-9397-08002B2CF9AE}" pid="3" name="MediaServiceImageTags">
    <vt:lpwstr/>
  </property>
</Properties>
</file>